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6.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7.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935" r:id="rId4"/>
    <p:sldMasterId id="2147483972" r:id="rId5"/>
    <p:sldMasterId id="2147484114" r:id="rId6"/>
    <p:sldMasterId id="2147484034" r:id="rId7"/>
    <p:sldMasterId id="2147483901" r:id="rId8"/>
    <p:sldMasterId id="2147484003" r:id="rId9"/>
    <p:sldMasterId id="2147483861" r:id="rId10"/>
    <p:sldMasterId id="2147484065" r:id="rId11"/>
  </p:sldMasterIdLst>
  <p:notesMasterIdLst>
    <p:notesMasterId r:id="rId28"/>
  </p:notesMasterIdLst>
  <p:handoutMasterIdLst>
    <p:handoutMasterId r:id="rId29"/>
  </p:handoutMasterIdLst>
  <p:sldIdLst>
    <p:sldId id="385" r:id="rId12"/>
    <p:sldId id="2128751515" r:id="rId13"/>
    <p:sldId id="337" r:id="rId14"/>
    <p:sldId id="2128751514" r:id="rId15"/>
    <p:sldId id="2128751516" r:id="rId16"/>
    <p:sldId id="2128751517" r:id="rId17"/>
    <p:sldId id="2128751520" r:id="rId18"/>
    <p:sldId id="2128751521" r:id="rId19"/>
    <p:sldId id="283" r:id="rId20"/>
    <p:sldId id="2128751522" r:id="rId21"/>
    <p:sldId id="2128751523" r:id="rId22"/>
    <p:sldId id="2128751524" r:id="rId23"/>
    <p:sldId id="2128751526" r:id="rId24"/>
    <p:sldId id="2128751527" r:id="rId25"/>
    <p:sldId id="2128751528" r:id="rId26"/>
    <p:sldId id="2128751529" r:id="rId27"/>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Lato" panose="020B0604020202020204" charset="0"/>
      <p:regular r:id="rId34"/>
      <p:bold r:id="rId35"/>
      <p:italic r:id="rId36"/>
      <p:boldItalic r:id="rId37"/>
    </p:embeddedFont>
    <p:embeddedFont>
      <p:font typeface="Lato Black" panose="020B0604020202020204" charset="0"/>
      <p:bold r:id="rId38"/>
      <p:italic r:id="rId39"/>
      <p:boldItalic r:id="rId40"/>
    </p:embeddedFont>
    <p:embeddedFont>
      <p:font typeface="Lato Light" panose="020F0302020204030203" charset="0"/>
      <p:regular r:id="rId41"/>
      <p:italic r:id="rId42"/>
    </p:embeddedFont>
    <p:embeddedFont>
      <p:font typeface="Source Serif Pro" panose="020B0604020202020204" charset="0"/>
      <p:regular r:id="rId43"/>
      <p:bold r:id="rId44"/>
      <p:italic r:id="rId45"/>
      <p:boldItalic r:id="rId46"/>
    </p:embeddedFont>
    <p:embeddedFont>
      <p:font typeface="Source Serif Pro Semibold" panose="020B0604020202020204" charset="0"/>
      <p:regular r:id="rId47"/>
      <p:bold r:id="rId48"/>
      <p:italic r:id="rId49"/>
      <p:boldItalic r:id="rId50"/>
    </p:embeddedFont>
    <p:embeddedFont>
      <p:font typeface="Source Serif Pro Semibold" panose="020B0604020202020204" charset="0"/>
      <p:regular r:id="rId47"/>
      <p:bold r:id="rId48"/>
      <p:italic r:id="rId49"/>
      <p:boldItalic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eering Committee" id="{843FAC3E-3B61-458B-A736-4A7CEE1D6377}">
          <p14:sldIdLst>
            <p14:sldId id="385"/>
            <p14:sldId id="2128751515"/>
            <p14:sldId id="337"/>
            <p14:sldId id="2128751514"/>
            <p14:sldId id="2128751516"/>
            <p14:sldId id="2128751517"/>
            <p14:sldId id="2128751520"/>
            <p14:sldId id="2128751521"/>
            <p14:sldId id="283"/>
            <p14:sldId id="2128751522"/>
            <p14:sldId id="2128751523"/>
            <p14:sldId id="2128751524"/>
            <p14:sldId id="2128751526"/>
            <p14:sldId id="2128751527"/>
            <p14:sldId id="2128751528"/>
            <p14:sldId id="2128751529"/>
          </p14:sldIdLst>
        </p14:section>
        <p14:section name="Appendix" id="{D59811EF-5780-4D66-B446-7D7F1254EC7C}">
          <p14:sldIdLst/>
        </p14:section>
      </p14:sectionLst>
    </p:ext>
    <p:ext uri="{EFAFB233-063F-42B5-8137-9DF3F51BA10A}">
      <p15:sldGuideLst xmlns:p15="http://schemas.microsoft.com/office/powerpoint/2012/main">
        <p15:guide id="1" orient="horz" pos="336" userDrawn="1">
          <p15:clr>
            <a:srgbClr val="A4A3A4"/>
          </p15:clr>
        </p15:guide>
        <p15:guide id="2" orient="horz" pos="696" userDrawn="1">
          <p15:clr>
            <a:srgbClr val="A4A3A4"/>
          </p15:clr>
        </p15:guide>
        <p15:guide id="3" pos="3840" userDrawn="1">
          <p15:clr>
            <a:srgbClr val="A4A3A4"/>
          </p15:clr>
        </p15:guide>
        <p15:guide id="4" pos="7296" userDrawn="1">
          <p15:clr>
            <a:srgbClr val="A4A3A4"/>
          </p15:clr>
        </p15:guide>
        <p15:guide id="5" pos="384" userDrawn="1">
          <p15:clr>
            <a:srgbClr val="A4A3A4"/>
          </p15:clr>
        </p15:guide>
        <p15:guide id="6" pos="5112" userDrawn="1">
          <p15:clr>
            <a:srgbClr val="A4A3A4"/>
          </p15:clr>
        </p15:guide>
        <p15:guide id="7" pos="256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Kelsey Kah (Credera)" initials="KK(" lastIdx="2" clrIdx="6">
    <p:extLst>
      <p:ext uri="{19B8F6BF-5375-455C-9EA6-DF929625EA0E}">
        <p15:presenceInfo xmlns:p15="http://schemas.microsoft.com/office/powerpoint/2012/main" userId="S::kelsey.kah@credera.com::d40e9529-9829-47f8-a4b7-72b1a485813c" providerId="AD"/>
      </p:ext>
    </p:extLst>
  </p:cmAuthor>
  <p:cmAuthor id="1" name="Chris Moody" initials="CM" lastIdx="3" clrIdx="0">
    <p:extLst>
      <p:ext uri="{19B8F6BF-5375-455C-9EA6-DF929625EA0E}">
        <p15:presenceInfo xmlns:p15="http://schemas.microsoft.com/office/powerpoint/2012/main" userId="S::chris.moody@credera.com::4b124682-a495-4331-b27c-f0b33ba03801" providerId="AD"/>
      </p:ext>
    </p:extLst>
  </p:cmAuthor>
  <p:cmAuthor id="8" name="John Winfield (Credera)" initials="JW(" lastIdx="3" clrIdx="7">
    <p:extLst>
      <p:ext uri="{19B8F6BF-5375-455C-9EA6-DF929625EA0E}">
        <p15:presenceInfo xmlns:p15="http://schemas.microsoft.com/office/powerpoint/2012/main" userId="S::john.winfield@credera.com::5313bb2a-508b-46e1-a8f6-7d37c2035d3e" providerId="AD"/>
      </p:ext>
    </p:extLst>
  </p:cmAuthor>
  <p:cmAuthor id="2" name="Jake Carter" initials="JC" lastIdx="6" clrIdx="1">
    <p:extLst>
      <p:ext uri="{19B8F6BF-5375-455C-9EA6-DF929625EA0E}">
        <p15:presenceInfo xmlns:p15="http://schemas.microsoft.com/office/powerpoint/2012/main" userId="S::jcarter@credera.com::71aea280-499b-4c7f-806f-8c787fc07c2d" providerId="AD"/>
      </p:ext>
    </p:extLst>
  </p:cmAuthor>
  <p:cmAuthor id="9" name="Blakely" initials="B" lastIdx="4" clrIdx="8">
    <p:extLst>
      <p:ext uri="{19B8F6BF-5375-455C-9EA6-DF929625EA0E}">
        <p15:presenceInfo xmlns:p15="http://schemas.microsoft.com/office/powerpoint/2012/main" userId="S::bkemp@credera.com::93bb8007-2012-4641-a7bc-366513e28e15" providerId="AD"/>
      </p:ext>
    </p:extLst>
  </p:cmAuthor>
  <p:cmAuthor id="3" name="Ryan Chen" initials="RC" lastIdx="3" clrIdx="2">
    <p:extLst>
      <p:ext uri="{19B8F6BF-5375-455C-9EA6-DF929625EA0E}">
        <p15:presenceInfo xmlns:p15="http://schemas.microsoft.com/office/powerpoint/2012/main" userId="S::rchen@credera.com::84ff586a-2fd4-4f12-adb0-8f4f3a802f6f" providerId="AD"/>
      </p:ext>
    </p:extLst>
  </p:cmAuthor>
  <p:cmAuthor id="10" name="Gail Stout Perry (Credera)" initials="GSP(" lastIdx="9" clrIdx="9">
    <p:extLst>
      <p:ext uri="{19B8F6BF-5375-455C-9EA6-DF929625EA0E}">
        <p15:presenceInfo xmlns:p15="http://schemas.microsoft.com/office/powerpoint/2012/main" userId="S::gail.stout.perry@credera.com::2f70e4dd-9a28-4893-af78-9c7d97a63e71" providerId="AD"/>
      </p:ext>
    </p:extLst>
  </p:cmAuthor>
  <p:cmAuthor id="4" name="Kelsey Kah" initials="KK" lastIdx="4" clrIdx="3">
    <p:extLst>
      <p:ext uri="{19B8F6BF-5375-455C-9EA6-DF929625EA0E}">
        <p15:presenceInfo xmlns:p15="http://schemas.microsoft.com/office/powerpoint/2012/main" userId="S::kelsey.kah@credera.com::b5f40ae4-11be-40a6-b059-7602822d2df7" providerId="AD"/>
      </p:ext>
    </p:extLst>
  </p:cmAuthor>
  <p:cmAuthor id="11" name="Hannah Seliskar (Credera)" initials="H(" lastIdx="4" clrIdx="10">
    <p:extLst>
      <p:ext uri="{19B8F6BF-5375-455C-9EA6-DF929625EA0E}">
        <p15:presenceInfo xmlns:p15="http://schemas.microsoft.com/office/powerpoint/2012/main" userId="S::hannah.seliskar@credera.com::d4fdb905-0630-4784-9535-62e9409d0c5e" providerId="AD"/>
      </p:ext>
    </p:extLst>
  </p:cmAuthor>
  <p:cmAuthor id="5" name="John Winfield" initials="JW" lastIdx="1" clrIdx="4">
    <p:extLst>
      <p:ext uri="{19B8F6BF-5375-455C-9EA6-DF929625EA0E}">
        <p15:presenceInfo xmlns:p15="http://schemas.microsoft.com/office/powerpoint/2012/main" userId="S::john.winfield@credera.com::5b4d8729-cc14-40c5-89b4-646471a7fbc7" providerId="AD"/>
      </p:ext>
    </p:extLst>
  </p:cmAuthor>
  <p:cmAuthor id="6" name="Nickoria Johnson" initials="NJ" lastIdx="1" clrIdx="5">
    <p:extLst>
      <p:ext uri="{19B8F6BF-5375-455C-9EA6-DF929625EA0E}">
        <p15:presenceInfo xmlns:p15="http://schemas.microsoft.com/office/powerpoint/2012/main" userId="S::nickoria.johnson@credera.com::3e2041e9-4805-46a0-bf70-0b266504972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F99F"/>
    <a:srgbClr val="496A86"/>
    <a:srgbClr val="253543"/>
    <a:srgbClr val="6A9E98"/>
    <a:srgbClr val="9B9B9B"/>
    <a:srgbClr val="888871"/>
    <a:srgbClr val="E9A867"/>
    <a:srgbClr val="E55F4C"/>
    <a:srgbClr val="A9D18E"/>
    <a:srgbClr val="FFFF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325125-32F8-0942-A0C1-4329AF2C970E}" v="7" dt="2022-08-30T16:58:46.150"/>
    <p1510:client id="{C879CDDD-0D63-47BD-93B3-14DC0BBD8E06}" v="311" dt="2022-08-30T14:52:43.62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336"/>
        <p:guide orient="horz" pos="696"/>
        <p:guide pos="3840"/>
        <p:guide pos="7296"/>
        <p:guide pos="384"/>
        <p:guide pos="5112"/>
        <p:guide pos="2568"/>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font" Target="fonts/font10.fntdata"/><Relationship Id="rId21" Type="http://schemas.openxmlformats.org/officeDocument/2006/relationships/slide" Target="slides/slide1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handoutMaster" Target="handoutMasters/handoutMaster1.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8.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microsoft.com/office/2016/11/relationships/changesInfo" Target="changesInfos/changesInfo1.xml"/><Relationship Id="rId8" Type="http://schemas.openxmlformats.org/officeDocument/2006/relationships/slideMaster" Target="slideMasters/slideMaster5.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openxmlformats.org/officeDocument/2006/relationships/font" Target="fonts/font7.fntdata"/><Relationship Id="rId49" Type="http://schemas.openxmlformats.org/officeDocument/2006/relationships/font" Target="fonts/font20.fntdata"/><Relationship Id="rId57" Type="http://schemas.microsoft.com/office/2015/10/relationships/revisionInfo" Target="revisionInfo.xml"/><Relationship Id="rId10" Type="http://schemas.openxmlformats.org/officeDocument/2006/relationships/slideMaster" Target="slideMasters/slideMaster7.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Twiss (Credera)" userId="5b8ec1a3-f39f-444c-b300-37f1b5534328" providerId="ADAL" clId="{2F235582-B639-4FC5-A170-498F1F51665E}"/>
    <pc:docChg chg="undo custSel modSld sldOrd">
      <pc:chgData name="Michael Twiss (Credera)" userId="5b8ec1a3-f39f-444c-b300-37f1b5534328" providerId="ADAL" clId="{2F235582-B639-4FC5-A170-498F1F51665E}" dt="2022-08-26T18:23:15.955" v="181" actId="20577"/>
      <pc:docMkLst>
        <pc:docMk/>
      </pc:docMkLst>
      <pc:sldChg chg="modSp mod">
        <pc:chgData name="Michael Twiss (Credera)" userId="5b8ec1a3-f39f-444c-b300-37f1b5534328" providerId="ADAL" clId="{2F235582-B639-4FC5-A170-498F1F51665E}" dt="2022-08-26T18:22:28.900" v="155" actId="20577"/>
        <pc:sldMkLst>
          <pc:docMk/>
          <pc:sldMk cId="3243441567" sldId="2128751517"/>
        </pc:sldMkLst>
        <pc:spChg chg="mod">
          <ac:chgData name="Michael Twiss (Credera)" userId="5b8ec1a3-f39f-444c-b300-37f1b5534328" providerId="ADAL" clId="{2F235582-B639-4FC5-A170-498F1F51665E}" dt="2022-08-12T20:20:18.846" v="18" actId="20577"/>
          <ac:spMkLst>
            <pc:docMk/>
            <pc:sldMk cId="3243441567" sldId="2128751517"/>
            <ac:spMk id="4" creationId="{7FED9323-BC41-433E-A06A-F71B36D7C248}"/>
          </ac:spMkLst>
        </pc:spChg>
        <pc:spChg chg="mod">
          <ac:chgData name="Michael Twiss (Credera)" userId="5b8ec1a3-f39f-444c-b300-37f1b5534328" providerId="ADAL" clId="{2F235582-B639-4FC5-A170-498F1F51665E}" dt="2022-08-12T20:21:33.743" v="28" actId="20577"/>
          <ac:spMkLst>
            <pc:docMk/>
            <pc:sldMk cId="3243441567" sldId="2128751517"/>
            <ac:spMk id="14" creationId="{4F554C1B-F4DD-4CDA-8703-8EB7E778DF24}"/>
          </ac:spMkLst>
        </pc:spChg>
        <pc:spChg chg="mod">
          <ac:chgData name="Michael Twiss (Credera)" userId="5b8ec1a3-f39f-444c-b300-37f1b5534328" providerId="ADAL" clId="{2F235582-B639-4FC5-A170-498F1F51665E}" dt="2022-08-26T18:22:21.800" v="151" actId="21"/>
          <ac:spMkLst>
            <pc:docMk/>
            <pc:sldMk cId="3243441567" sldId="2128751517"/>
            <ac:spMk id="17" creationId="{6A1AA367-C171-451F-9BD9-DF39189FBAF8}"/>
          </ac:spMkLst>
        </pc:spChg>
        <pc:spChg chg="mod">
          <ac:chgData name="Michael Twiss (Credera)" userId="5b8ec1a3-f39f-444c-b300-37f1b5534328" providerId="ADAL" clId="{2F235582-B639-4FC5-A170-498F1F51665E}" dt="2022-08-26T18:22:28.900" v="155" actId="20577"/>
          <ac:spMkLst>
            <pc:docMk/>
            <pc:sldMk cId="3243441567" sldId="2128751517"/>
            <ac:spMk id="18" creationId="{D5EB6E5D-2EBA-47B6-8BF4-EC42203611A6}"/>
          </ac:spMkLst>
        </pc:spChg>
      </pc:sldChg>
      <pc:sldChg chg="modSp mod ord">
        <pc:chgData name="Michael Twiss (Credera)" userId="5b8ec1a3-f39f-444c-b300-37f1b5534328" providerId="ADAL" clId="{2F235582-B639-4FC5-A170-498F1F51665E}" dt="2022-08-26T18:23:15.955" v="181" actId="20577"/>
        <pc:sldMkLst>
          <pc:docMk/>
          <pc:sldMk cId="4294055295" sldId="2128751520"/>
        </pc:sldMkLst>
        <pc:spChg chg="mod">
          <ac:chgData name="Michael Twiss (Credera)" userId="5b8ec1a3-f39f-444c-b300-37f1b5534328" providerId="ADAL" clId="{2F235582-B639-4FC5-A170-498F1F51665E}" dt="2022-08-26T18:23:15.955" v="181" actId="20577"/>
          <ac:spMkLst>
            <pc:docMk/>
            <pc:sldMk cId="4294055295" sldId="2128751520"/>
            <ac:spMk id="7" creationId="{3A1376BC-BD19-475F-91B5-1E6479FB747D}"/>
          </ac:spMkLst>
        </pc:spChg>
      </pc:sldChg>
    </pc:docChg>
  </pc:docChgLst>
  <pc:docChgLst>
    <pc:chgData name="Thomas Mello (Credera)" userId="ff98a979-23bb-47d8-8283-8ac0b2c079d5" providerId="ADAL" clId="{98FD0609-F4F6-4949-BA9D-1FCAC2AA209B}"/>
    <pc:docChg chg="custSel modSld">
      <pc:chgData name="Thomas Mello (Credera)" userId="ff98a979-23bb-47d8-8283-8ac0b2c079d5" providerId="ADAL" clId="{98FD0609-F4F6-4949-BA9D-1FCAC2AA209B}" dt="2022-08-18T14:48:48.570" v="391" actId="20577"/>
      <pc:docMkLst>
        <pc:docMk/>
      </pc:docMkLst>
      <pc:sldChg chg="addSp delSp modSp mod">
        <pc:chgData name="Thomas Mello (Credera)" userId="ff98a979-23bb-47d8-8283-8ac0b2c079d5" providerId="ADAL" clId="{98FD0609-F4F6-4949-BA9D-1FCAC2AA209B}" dt="2022-08-18T14:48:48.570" v="391" actId="20577"/>
        <pc:sldMkLst>
          <pc:docMk/>
          <pc:sldMk cId="3647913182" sldId="2128751514"/>
        </pc:sldMkLst>
        <pc:spChg chg="mod">
          <ac:chgData name="Thomas Mello (Credera)" userId="ff98a979-23bb-47d8-8283-8ac0b2c079d5" providerId="ADAL" clId="{98FD0609-F4F6-4949-BA9D-1FCAC2AA209B}" dt="2022-08-18T14:42:39.555" v="12" actId="20577"/>
          <ac:spMkLst>
            <pc:docMk/>
            <pc:sldMk cId="3647913182" sldId="2128751514"/>
            <ac:spMk id="4" creationId="{D2E59DDB-2B25-4069-97C8-DC5AE6B28143}"/>
          </ac:spMkLst>
        </pc:spChg>
        <pc:spChg chg="add del mod">
          <ac:chgData name="Thomas Mello (Credera)" userId="ff98a979-23bb-47d8-8283-8ac0b2c079d5" providerId="ADAL" clId="{98FD0609-F4F6-4949-BA9D-1FCAC2AA209B}" dt="2022-08-18T14:47:26.032" v="291" actId="931"/>
          <ac:spMkLst>
            <pc:docMk/>
            <pc:sldMk cId="3647913182" sldId="2128751514"/>
            <ac:spMk id="8" creationId="{0B72B5CC-4A8F-6442-A0EE-D12880E49A4F}"/>
          </ac:spMkLst>
        </pc:spChg>
        <pc:spChg chg="mod">
          <ac:chgData name="Thomas Mello (Credera)" userId="ff98a979-23bb-47d8-8283-8ac0b2c079d5" providerId="ADAL" clId="{98FD0609-F4F6-4949-BA9D-1FCAC2AA209B}" dt="2022-08-18T14:42:27.732" v="0" actId="1076"/>
          <ac:spMkLst>
            <pc:docMk/>
            <pc:sldMk cId="3647913182" sldId="2128751514"/>
            <ac:spMk id="14" creationId="{92E952E9-44DF-4DC0-BDBF-62770E287D7B}"/>
          </ac:spMkLst>
        </pc:spChg>
        <pc:spChg chg="mod">
          <ac:chgData name="Thomas Mello (Credera)" userId="ff98a979-23bb-47d8-8283-8ac0b2c079d5" providerId="ADAL" clId="{98FD0609-F4F6-4949-BA9D-1FCAC2AA209B}" dt="2022-08-18T14:42:48.359" v="44" actId="20577"/>
          <ac:spMkLst>
            <pc:docMk/>
            <pc:sldMk cId="3647913182" sldId="2128751514"/>
            <ac:spMk id="18" creationId="{422D5D9A-B13E-4682-B5FA-878928B6FF01}"/>
          </ac:spMkLst>
        </pc:spChg>
        <pc:spChg chg="mod">
          <ac:chgData name="Thomas Mello (Credera)" userId="ff98a979-23bb-47d8-8283-8ac0b2c079d5" providerId="ADAL" clId="{98FD0609-F4F6-4949-BA9D-1FCAC2AA209B}" dt="2022-08-18T14:45:55.593" v="274" actId="20577"/>
          <ac:spMkLst>
            <pc:docMk/>
            <pc:sldMk cId="3647913182" sldId="2128751514"/>
            <ac:spMk id="19" creationId="{B2E52529-C8EE-45AB-B1F8-CB7CB717FBB1}"/>
          </ac:spMkLst>
        </pc:spChg>
        <pc:spChg chg="mod">
          <ac:chgData name="Thomas Mello (Credera)" userId="ff98a979-23bb-47d8-8283-8ac0b2c079d5" providerId="ADAL" clId="{98FD0609-F4F6-4949-BA9D-1FCAC2AA209B}" dt="2022-08-18T14:48:48.570" v="391" actId="20577"/>
          <ac:spMkLst>
            <pc:docMk/>
            <pc:sldMk cId="3647913182" sldId="2128751514"/>
            <ac:spMk id="20" creationId="{7D332016-CA8B-4C90-8719-BA9FFA08DC73}"/>
          </ac:spMkLst>
        </pc:spChg>
        <pc:picChg chg="add del mod modCrop">
          <ac:chgData name="Thomas Mello (Credera)" userId="ff98a979-23bb-47d8-8283-8ac0b2c079d5" providerId="ADAL" clId="{98FD0609-F4F6-4949-BA9D-1FCAC2AA209B}" dt="2022-08-18T14:47:27.572" v="292" actId="478"/>
          <ac:picMkLst>
            <pc:docMk/>
            <pc:sldMk cId="3647913182" sldId="2128751514"/>
            <ac:picMk id="6" creationId="{C85FEA48-9BC4-B64F-87EE-C90150F0567C}"/>
          </ac:picMkLst>
        </pc:picChg>
        <pc:picChg chg="del">
          <ac:chgData name="Thomas Mello (Credera)" userId="ff98a979-23bb-47d8-8283-8ac0b2c079d5" providerId="ADAL" clId="{98FD0609-F4F6-4949-BA9D-1FCAC2AA209B}" dt="2022-08-18T14:47:17.073" v="290" actId="478"/>
          <ac:picMkLst>
            <pc:docMk/>
            <pc:sldMk cId="3647913182" sldId="2128751514"/>
            <ac:picMk id="15" creationId="{1C22DA21-94A8-48F6-A269-398F58FA0C8C}"/>
          </ac:picMkLst>
        </pc:picChg>
        <pc:picChg chg="add mod">
          <ac:chgData name="Thomas Mello (Credera)" userId="ff98a979-23bb-47d8-8283-8ac0b2c079d5" providerId="ADAL" clId="{98FD0609-F4F6-4949-BA9D-1FCAC2AA209B}" dt="2022-08-18T14:47:27.579" v="293" actId="27614"/>
          <ac:picMkLst>
            <pc:docMk/>
            <pc:sldMk cId="3647913182" sldId="2128751514"/>
            <ac:picMk id="16" creationId="{E40B60E4-1223-2444-B5DC-3250B5B38B75}"/>
          </ac:picMkLst>
        </pc:picChg>
      </pc:sldChg>
    </pc:docChg>
  </pc:docChgLst>
  <pc:docChgLst>
    <pc:chgData name="Allie Buckmaster (Credera)" userId="S::allie.buckmaster@credera.com::db6165b2-1112-4e02-9d70-44931e1de11b" providerId="AD" clId="Web-{5F1A6125-2703-4B0E-BDB2-4A0BEEB7172F}"/>
    <pc:docChg chg="modSld">
      <pc:chgData name="Allie Buckmaster (Credera)" userId="S::allie.buckmaster@credera.com::db6165b2-1112-4e02-9d70-44931e1de11b" providerId="AD" clId="Web-{5F1A6125-2703-4B0E-BDB2-4A0BEEB7172F}" dt="2022-08-02T14:17:44.371" v="404" actId="14100"/>
      <pc:docMkLst>
        <pc:docMk/>
      </pc:docMkLst>
      <pc:sldChg chg="addSp modSp">
        <pc:chgData name="Allie Buckmaster (Credera)" userId="S::allie.buckmaster@credera.com::db6165b2-1112-4e02-9d70-44931e1de11b" providerId="AD" clId="Web-{5F1A6125-2703-4B0E-BDB2-4A0BEEB7172F}" dt="2022-08-02T14:17:44.371" v="404" actId="14100"/>
        <pc:sldMkLst>
          <pc:docMk/>
          <pc:sldMk cId="3243441567" sldId="2128751517"/>
        </pc:sldMkLst>
        <pc:spChg chg="add mod">
          <ac:chgData name="Allie Buckmaster (Credera)" userId="S::allie.buckmaster@credera.com::db6165b2-1112-4e02-9d70-44931e1de11b" providerId="AD" clId="Web-{5F1A6125-2703-4B0E-BDB2-4A0BEEB7172F}" dt="2022-08-02T14:17:44.371" v="404" actId="14100"/>
          <ac:spMkLst>
            <pc:docMk/>
            <pc:sldMk cId="3243441567" sldId="2128751517"/>
            <ac:spMk id="3" creationId="{215D4F75-CC70-3450-DAC3-13CB3AEF1773}"/>
          </ac:spMkLst>
        </pc:spChg>
        <pc:spChg chg="mod">
          <ac:chgData name="Allie Buckmaster (Credera)" userId="S::allie.buckmaster@credera.com::db6165b2-1112-4e02-9d70-44931e1de11b" providerId="AD" clId="Web-{5F1A6125-2703-4B0E-BDB2-4A0BEEB7172F}" dt="2022-08-02T14:08:51.384" v="0" actId="20577"/>
          <ac:spMkLst>
            <pc:docMk/>
            <pc:sldMk cId="3243441567" sldId="2128751517"/>
            <ac:spMk id="18" creationId="{D5EB6E5D-2EBA-47B6-8BF4-EC42203611A6}"/>
          </ac:spMkLst>
        </pc:spChg>
      </pc:sldChg>
      <pc:sldChg chg="addSp modSp">
        <pc:chgData name="Allie Buckmaster (Credera)" userId="S::allie.buckmaster@credera.com::db6165b2-1112-4e02-9d70-44931e1de11b" providerId="AD" clId="Web-{5F1A6125-2703-4B0E-BDB2-4A0BEEB7172F}" dt="2022-08-02T14:12:38.360" v="134"/>
        <pc:sldMkLst>
          <pc:docMk/>
          <pc:sldMk cId="3809074621" sldId="2128751519"/>
        </pc:sldMkLst>
        <pc:spChg chg="add mod">
          <ac:chgData name="Allie Buckmaster (Credera)" userId="S::allie.buckmaster@credera.com::db6165b2-1112-4e02-9d70-44931e1de11b" providerId="AD" clId="Web-{5F1A6125-2703-4B0E-BDB2-4A0BEEB7172F}" dt="2022-08-02T14:10:09.824" v="20" actId="20577"/>
          <ac:spMkLst>
            <pc:docMk/>
            <pc:sldMk cId="3809074621" sldId="2128751519"/>
            <ac:spMk id="3" creationId="{0D379FCF-0B6B-A4B4-61C2-159621949279}"/>
          </ac:spMkLst>
        </pc:spChg>
        <pc:graphicFrameChg chg="mod modGraphic">
          <ac:chgData name="Allie Buckmaster (Credera)" userId="S::allie.buckmaster@credera.com::db6165b2-1112-4e02-9d70-44931e1de11b" providerId="AD" clId="Web-{5F1A6125-2703-4B0E-BDB2-4A0BEEB7172F}" dt="2022-08-02T14:12:38.360" v="134"/>
          <ac:graphicFrameMkLst>
            <pc:docMk/>
            <pc:sldMk cId="3809074621" sldId="2128751519"/>
            <ac:graphicFrameMk id="10" creationId="{455251B0-3700-42B6-B903-B7EDDA14E75A}"/>
          </ac:graphicFrameMkLst>
        </pc:graphicFrameChg>
      </pc:sldChg>
    </pc:docChg>
  </pc:docChgLst>
  <pc:docChgLst>
    <pc:chgData name="Allie Buckmaster (Credera)" userId="db6165b2-1112-4e02-9d70-44931e1de11b" providerId="ADAL" clId="{C879CDDD-0D63-47BD-93B3-14DC0BBD8E06}"/>
    <pc:docChg chg="undo custSel addSld delSld modSld sldOrd modSection">
      <pc:chgData name="Allie Buckmaster (Credera)" userId="db6165b2-1112-4e02-9d70-44931e1de11b" providerId="ADAL" clId="{C879CDDD-0D63-47BD-93B3-14DC0BBD8E06}" dt="2022-08-30T14:52:43.625" v="1583" actId="13926"/>
      <pc:docMkLst>
        <pc:docMk/>
      </pc:docMkLst>
      <pc:sldChg chg="addSp modSp del mod modClrScheme chgLayout">
        <pc:chgData name="Allie Buckmaster (Credera)" userId="db6165b2-1112-4e02-9d70-44931e1de11b" providerId="ADAL" clId="{C879CDDD-0D63-47BD-93B3-14DC0BBD8E06}" dt="2022-07-19T22:08:58.894" v="702" actId="47"/>
        <pc:sldMkLst>
          <pc:docMk/>
          <pc:sldMk cId="0" sldId="275"/>
        </pc:sldMkLst>
        <pc:spChg chg="add mod ord">
          <ac:chgData name="Allie Buckmaster (Credera)" userId="db6165b2-1112-4e02-9d70-44931e1de11b" providerId="ADAL" clId="{C879CDDD-0D63-47BD-93B3-14DC0BBD8E06}" dt="2022-07-19T22:06:37.931" v="653" actId="700"/>
          <ac:spMkLst>
            <pc:docMk/>
            <pc:sldMk cId="0" sldId="275"/>
            <ac:spMk id="2" creationId="{615CEE7A-94F3-4132-993F-06DC1701AE5A}"/>
          </ac:spMkLst>
        </pc:spChg>
        <pc:spChg chg="mod ord">
          <ac:chgData name="Allie Buckmaster (Credera)" userId="db6165b2-1112-4e02-9d70-44931e1de11b" providerId="ADAL" clId="{C879CDDD-0D63-47BD-93B3-14DC0BBD8E06}" dt="2022-07-19T22:06:37.931" v="653" actId="700"/>
          <ac:spMkLst>
            <pc:docMk/>
            <pc:sldMk cId="0" sldId="275"/>
            <ac:spMk id="34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2"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3"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5"/>
            <ac:spMk id="344" creationId="{00000000-0000-0000-0000-000000000000}"/>
          </ac:spMkLst>
        </pc:spChg>
      </pc:sldChg>
      <pc:sldChg chg="addSp modSp add del mod modClrScheme chgLayout">
        <pc:chgData name="Allie Buckmaster (Credera)" userId="db6165b2-1112-4e02-9d70-44931e1de11b" providerId="ADAL" clId="{C879CDDD-0D63-47BD-93B3-14DC0BBD8E06}" dt="2022-07-19T22:09:36.480" v="729" actId="47"/>
        <pc:sldMkLst>
          <pc:docMk/>
          <pc:sldMk cId="0" sldId="276"/>
        </pc:sldMkLst>
        <pc:spChg chg="add mod ord">
          <ac:chgData name="Allie Buckmaster (Credera)" userId="db6165b2-1112-4e02-9d70-44931e1de11b" providerId="ADAL" clId="{C879CDDD-0D63-47BD-93B3-14DC0BBD8E06}" dt="2022-07-19T22:06:37.931" v="653" actId="700"/>
          <ac:spMkLst>
            <pc:docMk/>
            <pc:sldMk cId="0" sldId="276"/>
            <ac:spMk id="2" creationId="{31EC7491-A021-445C-A2C2-ECAF5424F677}"/>
          </ac:spMkLst>
        </pc:spChg>
        <pc:spChg chg="mod ord">
          <ac:chgData name="Allie Buckmaster (Credera)" userId="db6165b2-1112-4e02-9d70-44931e1de11b" providerId="ADAL" clId="{C879CDDD-0D63-47BD-93B3-14DC0BBD8E06}" dt="2022-07-19T22:06:37.931" v="653" actId="700"/>
          <ac:spMkLst>
            <pc:docMk/>
            <pc:sldMk cId="0" sldId="276"/>
            <ac:spMk id="354"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5"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6"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7"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6"/>
            <ac:spMk id="358" creationId="{00000000-0000-0000-0000-000000000000}"/>
          </ac:spMkLst>
        </pc:spChg>
      </pc:sldChg>
      <pc:sldChg chg="addSp modSp del mod modClrScheme chgLayout">
        <pc:chgData name="Allie Buckmaster (Credera)" userId="db6165b2-1112-4e02-9d70-44931e1de11b" providerId="ADAL" clId="{C879CDDD-0D63-47BD-93B3-14DC0BBD8E06}" dt="2022-07-19T22:09:37.183" v="730" actId="47"/>
        <pc:sldMkLst>
          <pc:docMk/>
          <pc:sldMk cId="0" sldId="277"/>
        </pc:sldMkLst>
        <pc:spChg chg="add mod ord">
          <ac:chgData name="Allie Buckmaster (Credera)" userId="db6165b2-1112-4e02-9d70-44931e1de11b" providerId="ADAL" clId="{C879CDDD-0D63-47BD-93B3-14DC0BBD8E06}" dt="2022-07-19T22:06:37.931" v="653" actId="700"/>
          <ac:spMkLst>
            <pc:docMk/>
            <pc:sldMk cId="0" sldId="277"/>
            <ac:spMk id="2" creationId="{9886A85E-B0A0-4933-BF8E-62858A754F99}"/>
          </ac:spMkLst>
        </pc:spChg>
        <pc:spChg chg="mod ord">
          <ac:chgData name="Allie Buckmaster (Credera)" userId="db6165b2-1112-4e02-9d70-44931e1de11b" providerId="ADAL" clId="{C879CDDD-0D63-47BD-93B3-14DC0BBD8E06}" dt="2022-07-19T22:06:37.931" v="653" actId="700"/>
          <ac:spMkLst>
            <pc:docMk/>
            <pc:sldMk cId="0" sldId="277"/>
            <ac:spMk id="368"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69"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0"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1" creationId="{00000000-0000-0000-0000-000000000000}"/>
          </ac:spMkLst>
        </pc:spChg>
        <pc:spChg chg="mod ord">
          <ac:chgData name="Allie Buckmaster (Credera)" userId="db6165b2-1112-4e02-9d70-44931e1de11b" providerId="ADAL" clId="{C879CDDD-0D63-47BD-93B3-14DC0BBD8E06}" dt="2022-07-19T22:06:37.931" v="653" actId="700"/>
          <ac:spMkLst>
            <pc:docMk/>
            <pc:sldMk cId="0" sldId="277"/>
            <ac:spMk id="372" creationId="{00000000-0000-0000-0000-000000000000}"/>
          </ac:spMkLst>
        </pc:spChg>
      </pc:sldChg>
      <pc:sldChg chg="addSp delSp modSp del mod modClrScheme chgLayout">
        <pc:chgData name="Allie Buckmaster (Credera)" userId="db6165b2-1112-4e02-9d70-44931e1de11b" providerId="ADAL" clId="{C879CDDD-0D63-47BD-93B3-14DC0BBD8E06}" dt="2022-07-19T22:08:57.294" v="701" actId="47"/>
        <pc:sldMkLst>
          <pc:docMk/>
          <pc:sldMk cId="299237050" sldId="282"/>
        </pc:sldMkLst>
        <pc:spChg chg="add mod ord">
          <ac:chgData name="Allie Buckmaster (Credera)" userId="db6165b2-1112-4e02-9d70-44931e1de11b" providerId="ADAL" clId="{C879CDDD-0D63-47BD-93B3-14DC0BBD8E06}" dt="2022-07-19T22:06:37.931" v="653" actId="700"/>
          <ac:spMkLst>
            <pc:docMk/>
            <pc:sldMk cId="299237050" sldId="282"/>
            <ac:spMk id="2" creationId="{37E85C72-57BE-44B4-A925-2876242E9F3B}"/>
          </ac:spMkLst>
        </pc:spChg>
        <pc:spChg chg="add mod">
          <ac:chgData name="Allie Buckmaster (Credera)" userId="db6165b2-1112-4e02-9d70-44931e1de11b" providerId="ADAL" clId="{C879CDDD-0D63-47BD-93B3-14DC0BBD8E06}" dt="2022-07-19T22:07:35.248" v="657"/>
          <ac:spMkLst>
            <pc:docMk/>
            <pc:sldMk cId="299237050" sldId="282"/>
            <ac:spMk id="12" creationId="{8D0B8418-4A86-45A3-B20D-28F029FE1F67}"/>
          </ac:spMkLst>
        </pc:spChg>
        <pc:spChg chg="mod ord">
          <ac:chgData name="Allie Buckmaster (Credera)" userId="db6165b2-1112-4e02-9d70-44931e1de11b" providerId="ADAL" clId="{C879CDDD-0D63-47BD-93B3-14DC0BBD8E06}" dt="2022-07-19T22:06:37.931" v="653" actId="700"/>
          <ac:spMkLst>
            <pc:docMk/>
            <pc:sldMk cId="299237050" sldId="282"/>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27" creationId="{00000000-0000-0000-0000-000000000000}"/>
          </ac:spMkLst>
        </pc:spChg>
        <pc:spChg chg="del">
          <ac:chgData name="Allie Buckmaster (Credera)" userId="db6165b2-1112-4e02-9d70-44931e1de11b" providerId="ADAL" clId="{C879CDDD-0D63-47BD-93B3-14DC0BBD8E06}" dt="2022-07-19T22:06:37.931" v="653" actId="700"/>
          <ac:spMkLst>
            <pc:docMk/>
            <pc:sldMk cId="299237050" sldId="282"/>
            <ac:spMk id="330"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99237050" sldId="282"/>
            <ac:spMk id="334" creationId="{00000000-0000-0000-0000-000000000000}"/>
          </ac:spMkLst>
        </pc:spChg>
      </pc:sldChg>
      <pc:sldChg chg="addSp delSp modSp mod modClrScheme chgLayout modNotesTx">
        <pc:chgData name="Allie Buckmaster (Credera)" userId="db6165b2-1112-4e02-9d70-44931e1de11b" providerId="ADAL" clId="{C879CDDD-0D63-47BD-93B3-14DC0BBD8E06}" dt="2022-08-30T14:10:55.109" v="1374" actId="20577"/>
        <pc:sldMkLst>
          <pc:docMk/>
          <pc:sldMk cId="287704886" sldId="283"/>
        </pc:sldMkLst>
        <pc:spChg chg="add del mod ord">
          <ac:chgData name="Allie Buckmaster (Credera)" userId="db6165b2-1112-4e02-9d70-44931e1de11b" providerId="ADAL" clId="{C879CDDD-0D63-47BD-93B3-14DC0BBD8E06}" dt="2022-07-19T22:07:47.251" v="658" actId="700"/>
          <ac:spMkLst>
            <pc:docMk/>
            <pc:sldMk cId="287704886" sldId="283"/>
            <ac:spMk id="2" creationId="{78F0FE8C-DDA1-472B-9800-9E2F0EBA3FC0}"/>
          </ac:spMkLst>
        </pc:spChg>
        <pc:spChg chg="add mod ord">
          <ac:chgData name="Allie Buckmaster (Credera)" userId="db6165b2-1112-4e02-9d70-44931e1de11b" providerId="ADAL" clId="{C879CDDD-0D63-47BD-93B3-14DC0BBD8E06}" dt="2022-07-19T22:08:06.068" v="679" actId="20577"/>
          <ac:spMkLst>
            <pc:docMk/>
            <pc:sldMk cId="287704886" sldId="283"/>
            <ac:spMk id="3" creationId="{254BB932-DD4B-4EA6-810A-7038F582DA54}"/>
          </ac:spMkLst>
        </pc:spChg>
        <pc:spChg chg="add mod ord">
          <ac:chgData name="Allie Buckmaster (Credera)" userId="db6165b2-1112-4e02-9d70-44931e1de11b" providerId="ADAL" clId="{C879CDDD-0D63-47BD-93B3-14DC0BBD8E06}" dt="2022-07-19T22:07:54.055" v="661" actId="20577"/>
          <ac:spMkLst>
            <pc:docMk/>
            <pc:sldMk cId="287704886" sldId="283"/>
            <ac:spMk id="4" creationId="{49EBF302-81AD-42B7-A6FF-322E76862FBB}"/>
          </ac:spMkLst>
        </pc:spChg>
        <pc:spChg chg="mod ord">
          <ac:chgData name="Allie Buckmaster (Credera)" userId="db6165b2-1112-4e02-9d70-44931e1de11b" providerId="ADAL" clId="{C879CDDD-0D63-47BD-93B3-14DC0BBD8E06}" dt="2022-07-19T22:07:47.251" v="658" actId="700"/>
          <ac:spMkLst>
            <pc:docMk/>
            <pc:sldMk cId="287704886" sldId="283"/>
            <ac:spMk id="326" creationId="{00000000-0000-0000-0000-000000000000}"/>
          </ac:spMkLst>
        </pc:spChg>
        <pc:spChg chg="del mod ord">
          <ac:chgData name="Allie Buckmaster (Credera)" userId="db6165b2-1112-4e02-9d70-44931e1de11b" providerId="ADAL" clId="{C879CDDD-0D63-47BD-93B3-14DC0BBD8E06}" dt="2022-07-19T22:06:52.566" v="656" actId="478"/>
          <ac:spMkLst>
            <pc:docMk/>
            <pc:sldMk cId="287704886" sldId="283"/>
            <ac:spMk id="327" creationId="{00000000-0000-0000-0000-000000000000}"/>
          </ac:spMkLst>
        </pc:spChg>
        <pc:spChg chg="mod">
          <ac:chgData name="Allie Buckmaster (Credera)" userId="db6165b2-1112-4e02-9d70-44931e1de11b" providerId="ADAL" clId="{C879CDDD-0D63-47BD-93B3-14DC0BBD8E06}" dt="2022-07-19T22:07:50.617" v="659" actId="21"/>
          <ac:spMkLst>
            <pc:docMk/>
            <pc:sldMk cId="287704886" sldId="283"/>
            <ac:spMk id="329" creationId="{00000000-0000-0000-0000-000000000000}"/>
          </ac:spMkLst>
        </pc:spChg>
        <pc:spChg chg="mod ord">
          <ac:chgData name="Allie Buckmaster (Credera)" userId="db6165b2-1112-4e02-9d70-44931e1de11b" providerId="ADAL" clId="{C879CDDD-0D63-47BD-93B3-14DC0BBD8E06}" dt="2022-07-19T22:07:47.251" v="658" actId="700"/>
          <ac:spMkLst>
            <pc:docMk/>
            <pc:sldMk cId="287704886" sldId="283"/>
            <ac:spMk id="332" creationId="{00000000-0000-0000-0000-000000000000}"/>
          </ac:spMkLst>
        </pc:spChg>
        <pc:spChg chg="del mod ord">
          <ac:chgData name="Allie Buckmaster (Credera)" userId="db6165b2-1112-4e02-9d70-44931e1de11b" providerId="ADAL" clId="{C879CDDD-0D63-47BD-93B3-14DC0BBD8E06}" dt="2022-07-19T22:08:00.583" v="663" actId="478"/>
          <ac:spMkLst>
            <pc:docMk/>
            <pc:sldMk cId="287704886" sldId="283"/>
            <ac:spMk id="333" creationId="{00000000-0000-0000-0000-000000000000}"/>
          </ac:spMkLst>
        </pc:spChg>
        <pc:spChg chg="del mod ord">
          <ac:chgData name="Allie Buckmaster (Credera)" userId="db6165b2-1112-4e02-9d70-44931e1de11b" providerId="ADAL" clId="{C879CDDD-0D63-47BD-93B3-14DC0BBD8E06}" dt="2022-07-19T22:07:59.286" v="662" actId="478"/>
          <ac:spMkLst>
            <pc:docMk/>
            <pc:sldMk cId="287704886" sldId="283"/>
            <ac:spMk id="334" creationId="{00000000-0000-0000-0000-000000000000}"/>
          </ac:spMkLst>
        </pc:spChg>
      </pc:sldChg>
      <pc:sldChg chg="addSp modSp del mod modClrScheme chgLayout">
        <pc:chgData name="Allie Buckmaster (Credera)" userId="db6165b2-1112-4e02-9d70-44931e1de11b" providerId="ADAL" clId="{C879CDDD-0D63-47BD-93B3-14DC0BBD8E06}" dt="2022-07-19T22:09:41.806" v="731" actId="47"/>
        <pc:sldMkLst>
          <pc:docMk/>
          <pc:sldMk cId="2803024525" sldId="286"/>
        </pc:sldMkLst>
        <pc:spChg chg="add mod ord">
          <ac:chgData name="Allie Buckmaster (Credera)" userId="db6165b2-1112-4e02-9d70-44931e1de11b" providerId="ADAL" clId="{C879CDDD-0D63-47BD-93B3-14DC0BBD8E06}" dt="2022-07-19T22:06:37.931" v="653" actId="700"/>
          <ac:spMkLst>
            <pc:docMk/>
            <pc:sldMk cId="2803024525" sldId="286"/>
            <ac:spMk id="2" creationId="{48443395-E586-4D87-9376-04F8E085C7A4}"/>
          </ac:spMkLst>
        </pc:spChg>
        <pc:spChg chg="mod ord">
          <ac:chgData name="Allie Buckmaster (Credera)" userId="db6165b2-1112-4e02-9d70-44931e1de11b" providerId="ADAL" clId="{C879CDDD-0D63-47BD-93B3-14DC0BBD8E06}" dt="2022-07-19T22:06:37.931" v="653" actId="700"/>
          <ac:spMkLst>
            <pc:docMk/>
            <pc:sldMk cId="2803024525" sldId="286"/>
            <ac:spMk id="326"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27"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2"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3" creationId="{00000000-0000-0000-0000-000000000000}"/>
          </ac:spMkLst>
        </pc:spChg>
        <pc:spChg chg="mod ord">
          <ac:chgData name="Allie Buckmaster (Credera)" userId="db6165b2-1112-4e02-9d70-44931e1de11b" providerId="ADAL" clId="{C879CDDD-0D63-47BD-93B3-14DC0BBD8E06}" dt="2022-07-19T22:06:37.931" v="653" actId="700"/>
          <ac:spMkLst>
            <pc:docMk/>
            <pc:sldMk cId="2803024525" sldId="286"/>
            <ac:spMk id="334" creationId="{00000000-0000-0000-0000-000000000000}"/>
          </ac:spMkLst>
        </pc:spChg>
      </pc:sldChg>
      <pc:sldChg chg="addSp delSp modSp add mod">
        <pc:chgData name="Allie Buckmaster (Credera)" userId="db6165b2-1112-4e02-9d70-44931e1de11b" providerId="ADAL" clId="{C879CDDD-0D63-47BD-93B3-14DC0BBD8E06}" dt="2022-08-15T20:52:03.243" v="1207" actId="478"/>
        <pc:sldMkLst>
          <pc:docMk/>
          <pc:sldMk cId="2852867941" sldId="337"/>
        </pc:sldMkLst>
        <pc:spChg chg="add del mod">
          <ac:chgData name="Allie Buckmaster (Credera)" userId="db6165b2-1112-4e02-9d70-44931e1de11b" providerId="ADAL" clId="{C879CDDD-0D63-47BD-93B3-14DC0BBD8E06}" dt="2022-08-15T20:52:03.243" v="1207" actId="478"/>
          <ac:spMkLst>
            <pc:docMk/>
            <pc:sldMk cId="2852867941" sldId="337"/>
            <ac:spMk id="5" creationId="{3C718624-A48A-4CDD-8007-24FA1B78F72D}"/>
          </ac:spMkLst>
        </pc:spChg>
      </pc:sldChg>
      <pc:sldChg chg="modSp mod modNotesTx">
        <pc:chgData name="Allie Buckmaster (Credera)" userId="db6165b2-1112-4e02-9d70-44931e1de11b" providerId="ADAL" clId="{C879CDDD-0D63-47BD-93B3-14DC0BBD8E06}" dt="2022-08-30T14:27:25.337" v="1399" actId="20577"/>
        <pc:sldMkLst>
          <pc:docMk/>
          <pc:sldMk cId="3041779389" sldId="385"/>
        </pc:sldMkLst>
        <pc:spChg chg="mod">
          <ac:chgData name="Allie Buckmaster (Credera)" userId="db6165b2-1112-4e02-9d70-44931e1de11b" providerId="ADAL" clId="{C879CDDD-0D63-47BD-93B3-14DC0BBD8E06}" dt="2022-07-18T21:29:18.118" v="41" actId="20577"/>
          <ac:spMkLst>
            <pc:docMk/>
            <pc:sldMk cId="3041779389" sldId="385"/>
            <ac:spMk id="2" creationId="{4DC2674F-4F4C-3147-9011-1DB760A7084F}"/>
          </ac:spMkLst>
        </pc:spChg>
        <pc:spChg chg="mod">
          <ac:chgData name="Allie Buckmaster (Credera)" userId="db6165b2-1112-4e02-9d70-44931e1de11b" providerId="ADAL" clId="{C879CDDD-0D63-47BD-93B3-14DC0BBD8E06}" dt="2022-07-18T21:29:21.773" v="47" actId="20577"/>
          <ac:spMkLst>
            <pc:docMk/>
            <pc:sldMk cId="3041779389" sldId="385"/>
            <ac:spMk id="3" creationId="{4B4D5DCF-5D5D-BB4B-A817-955FAF1B18DE}"/>
          </ac:spMkLst>
        </pc:spChg>
      </pc:sldChg>
      <pc:sldChg chg="del">
        <pc:chgData name="Allie Buckmaster (Credera)" userId="db6165b2-1112-4e02-9d70-44931e1de11b" providerId="ADAL" clId="{C879CDDD-0D63-47BD-93B3-14DC0BBD8E06}" dt="2022-07-18T21:29:49.240" v="80" actId="47"/>
        <pc:sldMkLst>
          <pc:docMk/>
          <pc:sldMk cId="3119426697" sldId="494"/>
        </pc:sldMkLst>
      </pc:sldChg>
      <pc:sldChg chg="del">
        <pc:chgData name="Allie Buckmaster (Credera)" userId="db6165b2-1112-4e02-9d70-44931e1de11b" providerId="ADAL" clId="{C879CDDD-0D63-47BD-93B3-14DC0BBD8E06}" dt="2022-07-18T21:29:49.240" v="80" actId="47"/>
        <pc:sldMkLst>
          <pc:docMk/>
          <pc:sldMk cId="3237662475" sldId="498"/>
        </pc:sldMkLst>
      </pc:sldChg>
      <pc:sldChg chg="del">
        <pc:chgData name="Allie Buckmaster (Credera)" userId="db6165b2-1112-4e02-9d70-44931e1de11b" providerId="ADAL" clId="{C879CDDD-0D63-47BD-93B3-14DC0BBD8E06}" dt="2022-07-18T21:29:49.240" v="80" actId="47"/>
        <pc:sldMkLst>
          <pc:docMk/>
          <pc:sldMk cId="1794404558" sldId="500"/>
        </pc:sldMkLst>
      </pc:sldChg>
      <pc:sldChg chg="del">
        <pc:chgData name="Allie Buckmaster (Credera)" userId="db6165b2-1112-4e02-9d70-44931e1de11b" providerId="ADAL" clId="{C879CDDD-0D63-47BD-93B3-14DC0BBD8E06}" dt="2022-07-18T21:29:49.240" v="80" actId="47"/>
        <pc:sldMkLst>
          <pc:docMk/>
          <pc:sldMk cId="2615647498" sldId="541"/>
        </pc:sldMkLst>
      </pc:sldChg>
      <pc:sldChg chg="del">
        <pc:chgData name="Allie Buckmaster (Credera)" userId="db6165b2-1112-4e02-9d70-44931e1de11b" providerId="ADAL" clId="{C879CDDD-0D63-47BD-93B3-14DC0BBD8E06}" dt="2022-07-18T21:29:49.240" v="80" actId="47"/>
        <pc:sldMkLst>
          <pc:docMk/>
          <pc:sldMk cId="1889842371" sldId="2128751471"/>
        </pc:sldMkLst>
      </pc:sldChg>
      <pc:sldChg chg="del">
        <pc:chgData name="Allie Buckmaster (Credera)" userId="db6165b2-1112-4e02-9d70-44931e1de11b" providerId="ADAL" clId="{C879CDDD-0D63-47BD-93B3-14DC0BBD8E06}" dt="2022-07-18T21:29:49.240" v="80" actId="47"/>
        <pc:sldMkLst>
          <pc:docMk/>
          <pc:sldMk cId="3670629884" sldId="2128751481"/>
        </pc:sldMkLst>
      </pc:sldChg>
      <pc:sldChg chg="del">
        <pc:chgData name="Allie Buckmaster (Credera)" userId="db6165b2-1112-4e02-9d70-44931e1de11b" providerId="ADAL" clId="{C879CDDD-0D63-47BD-93B3-14DC0BBD8E06}" dt="2022-07-18T21:29:49.240" v="80" actId="47"/>
        <pc:sldMkLst>
          <pc:docMk/>
          <pc:sldMk cId="2107572408" sldId="2128751483"/>
        </pc:sldMkLst>
      </pc:sldChg>
      <pc:sldChg chg="del">
        <pc:chgData name="Allie Buckmaster (Credera)" userId="db6165b2-1112-4e02-9d70-44931e1de11b" providerId="ADAL" clId="{C879CDDD-0D63-47BD-93B3-14DC0BBD8E06}" dt="2022-07-18T21:29:49.240" v="80" actId="47"/>
        <pc:sldMkLst>
          <pc:docMk/>
          <pc:sldMk cId="100684596" sldId="2128751486"/>
        </pc:sldMkLst>
      </pc:sldChg>
      <pc:sldChg chg="del">
        <pc:chgData name="Allie Buckmaster (Credera)" userId="db6165b2-1112-4e02-9d70-44931e1de11b" providerId="ADAL" clId="{C879CDDD-0D63-47BD-93B3-14DC0BBD8E06}" dt="2022-07-18T21:29:49.240" v="80" actId="47"/>
        <pc:sldMkLst>
          <pc:docMk/>
          <pc:sldMk cId="865331664" sldId="2128751487"/>
        </pc:sldMkLst>
      </pc:sldChg>
      <pc:sldChg chg="del">
        <pc:chgData name="Allie Buckmaster (Credera)" userId="db6165b2-1112-4e02-9d70-44931e1de11b" providerId="ADAL" clId="{C879CDDD-0D63-47BD-93B3-14DC0BBD8E06}" dt="2022-07-18T21:29:49.240" v="80" actId="47"/>
        <pc:sldMkLst>
          <pc:docMk/>
          <pc:sldMk cId="2441667692" sldId="2128751488"/>
        </pc:sldMkLst>
      </pc:sldChg>
      <pc:sldChg chg="del">
        <pc:chgData name="Allie Buckmaster (Credera)" userId="db6165b2-1112-4e02-9d70-44931e1de11b" providerId="ADAL" clId="{C879CDDD-0D63-47BD-93B3-14DC0BBD8E06}" dt="2022-07-18T21:29:49.240" v="80" actId="47"/>
        <pc:sldMkLst>
          <pc:docMk/>
          <pc:sldMk cId="4281025662" sldId="2128751491"/>
        </pc:sldMkLst>
      </pc:sldChg>
      <pc:sldChg chg="del">
        <pc:chgData name="Allie Buckmaster (Credera)" userId="db6165b2-1112-4e02-9d70-44931e1de11b" providerId="ADAL" clId="{C879CDDD-0D63-47BD-93B3-14DC0BBD8E06}" dt="2022-07-18T21:29:49.240" v="80" actId="47"/>
        <pc:sldMkLst>
          <pc:docMk/>
          <pc:sldMk cId="2170616622" sldId="2128751492"/>
        </pc:sldMkLst>
      </pc:sldChg>
      <pc:sldChg chg="del">
        <pc:chgData name="Allie Buckmaster (Credera)" userId="db6165b2-1112-4e02-9d70-44931e1de11b" providerId="ADAL" clId="{C879CDDD-0D63-47BD-93B3-14DC0BBD8E06}" dt="2022-07-18T21:29:49.240" v="80" actId="47"/>
        <pc:sldMkLst>
          <pc:docMk/>
          <pc:sldMk cId="2787789886" sldId="2128751494"/>
        </pc:sldMkLst>
      </pc:sldChg>
      <pc:sldChg chg="del">
        <pc:chgData name="Allie Buckmaster (Credera)" userId="db6165b2-1112-4e02-9d70-44931e1de11b" providerId="ADAL" clId="{C879CDDD-0D63-47BD-93B3-14DC0BBD8E06}" dt="2022-07-18T21:29:49.240" v="80" actId="47"/>
        <pc:sldMkLst>
          <pc:docMk/>
          <pc:sldMk cId="447319281" sldId="2128751495"/>
        </pc:sldMkLst>
      </pc:sldChg>
      <pc:sldChg chg="del">
        <pc:chgData name="Allie Buckmaster (Credera)" userId="db6165b2-1112-4e02-9d70-44931e1de11b" providerId="ADAL" clId="{C879CDDD-0D63-47BD-93B3-14DC0BBD8E06}" dt="2022-07-18T21:29:49.240" v="80" actId="47"/>
        <pc:sldMkLst>
          <pc:docMk/>
          <pc:sldMk cId="3169750567" sldId="2128751498"/>
        </pc:sldMkLst>
      </pc:sldChg>
      <pc:sldChg chg="del">
        <pc:chgData name="Allie Buckmaster (Credera)" userId="db6165b2-1112-4e02-9d70-44931e1de11b" providerId="ADAL" clId="{C879CDDD-0D63-47BD-93B3-14DC0BBD8E06}" dt="2022-07-18T21:29:49.240" v="80" actId="47"/>
        <pc:sldMkLst>
          <pc:docMk/>
          <pc:sldMk cId="491624971" sldId="2128751499"/>
        </pc:sldMkLst>
      </pc:sldChg>
      <pc:sldChg chg="del">
        <pc:chgData name="Allie Buckmaster (Credera)" userId="db6165b2-1112-4e02-9d70-44931e1de11b" providerId="ADAL" clId="{C879CDDD-0D63-47BD-93B3-14DC0BBD8E06}" dt="2022-07-18T21:29:49.240" v="80" actId="47"/>
        <pc:sldMkLst>
          <pc:docMk/>
          <pc:sldMk cId="2675150123" sldId="2128751502"/>
        </pc:sldMkLst>
      </pc:sldChg>
      <pc:sldChg chg="del">
        <pc:chgData name="Allie Buckmaster (Credera)" userId="db6165b2-1112-4e02-9d70-44931e1de11b" providerId="ADAL" clId="{C879CDDD-0D63-47BD-93B3-14DC0BBD8E06}" dt="2022-07-18T21:29:49.240" v="80" actId="47"/>
        <pc:sldMkLst>
          <pc:docMk/>
          <pc:sldMk cId="3833855701" sldId="2128751503"/>
        </pc:sldMkLst>
      </pc:sldChg>
      <pc:sldChg chg="del">
        <pc:chgData name="Allie Buckmaster (Credera)" userId="db6165b2-1112-4e02-9d70-44931e1de11b" providerId="ADAL" clId="{C879CDDD-0D63-47BD-93B3-14DC0BBD8E06}" dt="2022-07-18T21:29:49.240" v="80" actId="47"/>
        <pc:sldMkLst>
          <pc:docMk/>
          <pc:sldMk cId="1380594940" sldId="2128751504"/>
        </pc:sldMkLst>
      </pc:sldChg>
      <pc:sldChg chg="del">
        <pc:chgData name="Allie Buckmaster (Credera)" userId="db6165b2-1112-4e02-9d70-44931e1de11b" providerId="ADAL" clId="{C879CDDD-0D63-47BD-93B3-14DC0BBD8E06}" dt="2022-07-18T21:29:49.240" v="80" actId="47"/>
        <pc:sldMkLst>
          <pc:docMk/>
          <pc:sldMk cId="602240425" sldId="2128751505"/>
        </pc:sldMkLst>
      </pc:sldChg>
      <pc:sldChg chg="del">
        <pc:chgData name="Allie Buckmaster (Credera)" userId="db6165b2-1112-4e02-9d70-44931e1de11b" providerId="ADAL" clId="{C879CDDD-0D63-47BD-93B3-14DC0BBD8E06}" dt="2022-07-18T21:29:49.240" v="80" actId="47"/>
        <pc:sldMkLst>
          <pc:docMk/>
          <pc:sldMk cId="3010492223" sldId="2128751506"/>
        </pc:sldMkLst>
      </pc:sldChg>
      <pc:sldChg chg="del">
        <pc:chgData name="Allie Buckmaster (Credera)" userId="db6165b2-1112-4e02-9d70-44931e1de11b" providerId="ADAL" clId="{C879CDDD-0D63-47BD-93B3-14DC0BBD8E06}" dt="2022-07-18T21:29:49.240" v="80" actId="47"/>
        <pc:sldMkLst>
          <pc:docMk/>
          <pc:sldMk cId="390803306" sldId="2128751507"/>
        </pc:sldMkLst>
      </pc:sldChg>
      <pc:sldChg chg="del">
        <pc:chgData name="Allie Buckmaster (Credera)" userId="db6165b2-1112-4e02-9d70-44931e1de11b" providerId="ADAL" clId="{C879CDDD-0D63-47BD-93B3-14DC0BBD8E06}" dt="2022-07-18T21:29:49.240" v="80" actId="47"/>
        <pc:sldMkLst>
          <pc:docMk/>
          <pc:sldMk cId="2627327933" sldId="2128751509"/>
        </pc:sldMkLst>
      </pc:sldChg>
      <pc:sldChg chg="del">
        <pc:chgData name="Allie Buckmaster (Credera)" userId="db6165b2-1112-4e02-9d70-44931e1de11b" providerId="ADAL" clId="{C879CDDD-0D63-47BD-93B3-14DC0BBD8E06}" dt="2022-07-18T21:29:49.240" v="80" actId="47"/>
        <pc:sldMkLst>
          <pc:docMk/>
          <pc:sldMk cId="3029980448" sldId="2128751510"/>
        </pc:sldMkLst>
      </pc:sldChg>
      <pc:sldChg chg="del">
        <pc:chgData name="Allie Buckmaster (Credera)" userId="db6165b2-1112-4e02-9d70-44931e1de11b" providerId="ADAL" clId="{C879CDDD-0D63-47BD-93B3-14DC0BBD8E06}" dt="2022-07-18T21:29:49.240" v="80" actId="47"/>
        <pc:sldMkLst>
          <pc:docMk/>
          <pc:sldMk cId="3143018511" sldId="2128751512"/>
        </pc:sldMkLst>
      </pc:sldChg>
      <pc:sldChg chg="del">
        <pc:chgData name="Allie Buckmaster (Credera)" userId="db6165b2-1112-4e02-9d70-44931e1de11b" providerId="ADAL" clId="{C879CDDD-0D63-47BD-93B3-14DC0BBD8E06}" dt="2022-07-18T21:29:49.240" v="80" actId="47"/>
        <pc:sldMkLst>
          <pc:docMk/>
          <pc:sldMk cId="2046438547" sldId="2128751513"/>
        </pc:sldMkLst>
      </pc:sldChg>
      <pc:sldChg chg="addSp modSp add">
        <pc:chgData name="Allie Buckmaster (Credera)" userId="db6165b2-1112-4e02-9d70-44931e1de11b" providerId="ADAL" clId="{C879CDDD-0D63-47BD-93B3-14DC0BBD8E06}" dt="2022-07-18T21:29:41.447" v="79"/>
        <pc:sldMkLst>
          <pc:docMk/>
          <pc:sldMk cId="3647913182" sldId="2128751514"/>
        </pc:sldMkLst>
        <pc:spChg chg="add mod">
          <ac:chgData name="Allie Buckmaster (Credera)" userId="db6165b2-1112-4e02-9d70-44931e1de11b" providerId="ADAL" clId="{C879CDDD-0D63-47BD-93B3-14DC0BBD8E06}" dt="2022-07-18T21:29:41.447" v="79"/>
          <ac:spMkLst>
            <pc:docMk/>
            <pc:sldMk cId="3647913182" sldId="2128751514"/>
            <ac:spMk id="14" creationId="{92E952E9-44DF-4DC0-BDBF-62770E287D7B}"/>
          </ac:spMkLst>
        </pc:spChg>
      </pc:sldChg>
      <pc:sldChg chg="addSp delSp modSp new mod ord modClrScheme chgLayout modNotesTx">
        <pc:chgData name="Allie Buckmaster (Credera)" userId="db6165b2-1112-4e02-9d70-44931e1de11b" providerId="ADAL" clId="{C879CDDD-0D63-47BD-93B3-14DC0BBD8E06}" dt="2022-08-30T14:27:27.752" v="1401" actId="20577"/>
        <pc:sldMkLst>
          <pc:docMk/>
          <pc:sldMk cId="2021139036" sldId="2128751515"/>
        </pc:sldMkLst>
        <pc:spChg chg="del mod ord">
          <ac:chgData name="Allie Buckmaster (Credera)" userId="db6165b2-1112-4e02-9d70-44931e1de11b" providerId="ADAL" clId="{C879CDDD-0D63-47BD-93B3-14DC0BBD8E06}" dt="2022-07-18T22:15:16.632" v="84" actId="700"/>
          <ac:spMkLst>
            <pc:docMk/>
            <pc:sldMk cId="2021139036" sldId="2128751515"/>
            <ac:spMk id="2" creationId="{B2627785-208B-491E-AB5D-ED0E53C48896}"/>
          </ac:spMkLst>
        </pc:spChg>
        <pc:spChg chg="del mod ord">
          <ac:chgData name="Allie Buckmaster (Credera)" userId="db6165b2-1112-4e02-9d70-44931e1de11b" providerId="ADAL" clId="{C879CDDD-0D63-47BD-93B3-14DC0BBD8E06}" dt="2022-07-18T22:15:16.632" v="84" actId="700"/>
          <ac:spMkLst>
            <pc:docMk/>
            <pc:sldMk cId="2021139036" sldId="2128751515"/>
            <ac:spMk id="3" creationId="{0DFDA1CF-C95B-4535-B553-6151DF9298AA}"/>
          </ac:spMkLst>
        </pc:spChg>
        <pc:spChg chg="del">
          <ac:chgData name="Allie Buckmaster (Credera)" userId="db6165b2-1112-4e02-9d70-44931e1de11b" providerId="ADAL" clId="{C879CDDD-0D63-47BD-93B3-14DC0BBD8E06}" dt="2022-07-18T22:15:16.632" v="84" actId="700"/>
          <ac:spMkLst>
            <pc:docMk/>
            <pc:sldMk cId="2021139036" sldId="2128751515"/>
            <ac:spMk id="4" creationId="{2BB594B7-3AFF-4C41-AECA-AE6287096D23}"/>
          </ac:spMkLst>
        </pc:spChg>
        <pc:spChg chg="add del mod ord">
          <ac:chgData name="Allie Buckmaster (Credera)" userId="db6165b2-1112-4e02-9d70-44931e1de11b" providerId="ADAL" clId="{C879CDDD-0D63-47BD-93B3-14DC0BBD8E06}" dt="2022-07-18T22:15:19.953" v="85" actId="700"/>
          <ac:spMkLst>
            <pc:docMk/>
            <pc:sldMk cId="2021139036" sldId="2128751515"/>
            <ac:spMk id="5" creationId="{EC9D5E4D-A116-4939-A6A9-78A9E980DB64}"/>
          </ac:spMkLst>
        </pc:spChg>
        <pc:spChg chg="add del mod ord">
          <ac:chgData name="Allie Buckmaster (Credera)" userId="db6165b2-1112-4e02-9d70-44931e1de11b" providerId="ADAL" clId="{C879CDDD-0D63-47BD-93B3-14DC0BBD8E06}" dt="2022-07-18T22:15:19.953" v="85" actId="700"/>
          <ac:spMkLst>
            <pc:docMk/>
            <pc:sldMk cId="2021139036" sldId="2128751515"/>
            <ac:spMk id="6" creationId="{B0DC1683-95CD-4D7E-9644-48C27F530116}"/>
          </ac:spMkLst>
        </pc:spChg>
        <pc:spChg chg="add del mod ord">
          <ac:chgData name="Allie Buckmaster (Credera)" userId="db6165b2-1112-4e02-9d70-44931e1de11b" providerId="ADAL" clId="{C879CDDD-0D63-47BD-93B3-14DC0BBD8E06}" dt="2022-07-18T22:15:19.953" v="85" actId="700"/>
          <ac:spMkLst>
            <pc:docMk/>
            <pc:sldMk cId="2021139036" sldId="2128751515"/>
            <ac:spMk id="7" creationId="{69E69214-89D3-4A39-AC3D-4F6274D0D1B0}"/>
          </ac:spMkLst>
        </pc:spChg>
        <pc:spChg chg="add del mod ord">
          <ac:chgData name="Allie Buckmaster (Credera)" userId="db6165b2-1112-4e02-9d70-44931e1de11b" providerId="ADAL" clId="{C879CDDD-0D63-47BD-93B3-14DC0BBD8E06}" dt="2022-07-18T22:15:24.970" v="86" actId="700"/>
          <ac:spMkLst>
            <pc:docMk/>
            <pc:sldMk cId="2021139036" sldId="2128751515"/>
            <ac:spMk id="8" creationId="{05410DF8-1D92-4238-A200-0AF8C26C8873}"/>
          </ac:spMkLst>
        </pc:spChg>
        <pc:spChg chg="add del mod ord">
          <ac:chgData name="Allie Buckmaster (Credera)" userId="db6165b2-1112-4e02-9d70-44931e1de11b" providerId="ADAL" clId="{C879CDDD-0D63-47BD-93B3-14DC0BBD8E06}" dt="2022-07-18T22:15:24.970" v="86" actId="700"/>
          <ac:spMkLst>
            <pc:docMk/>
            <pc:sldMk cId="2021139036" sldId="2128751515"/>
            <ac:spMk id="9" creationId="{ED914915-0E00-459A-A6E8-4F8A10E84EED}"/>
          </ac:spMkLst>
        </pc:spChg>
        <pc:spChg chg="add del mod ord">
          <ac:chgData name="Allie Buckmaster (Credera)" userId="db6165b2-1112-4e02-9d70-44931e1de11b" providerId="ADAL" clId="{C879CDDD-0D63-47BD-93B3-14DC0BBD8E06}" dt="2022-07-18T22:15:24.970" v="86" actId="700"/>
          <ac:spMkLst>
            <pc:docMk/>
            <pc:sldMk cId="2021139036" sldId="2128751515"/>
            <ac:spMk id="10" creationId="{FC96D0D2-DB21-445B-BCA9-CE329731828E}"/>
          </ac:spMkLst>
        </pc:spChg>
        <pc:spChg chg="add del mod ord">
          <ac:chgData name="Allie Buckmaster (Credera)" userId="db6165b2-1112-4e02-9d70-44931e1de11b" providerId="ADAL" clId="{C879CDDD-0D63-47BD-93B3-14DC0BBD8E06}" dt="2022-07-18T22:15:24.970" v="86" actId="700"/>
          <ac:spMkLst>
            <pc:docMk/>
            <pc:sldMk cId="2021139036" sldId="2128751515"/>
            <ac:spMk id="11" creationId="{924CB277-A0B2-4C2D-990E-439BCB452F11}"/>
          </ac:spMkLst>
        </pc:spChg>
        <pc:spChg chg="add del mod ord">
          <ac:chgData name="Allie Buckmaster (Credera)" userId="db6165b2-1112-4e02-9d70-44931e1de11b" providerId="ADAL" clId="{C879CDDD-0D63-47BD-93B3-14DC0BBD8E06}" dt="2022-07-18T22:17:33.072" v="128" actId="478"/>
          <ac:spMkLst>
            <pc:docMk/>
            <pc:sldMk cId="2021139036" sldId="2128751515"/>
            <ac:spMk id="12" creationId="{19D76651-7ABB-4A09-B7BD-885AEA200A5D}"/>
          </ac:spMkLst>
        </pc:spChg>
        <pc:spChg chg="add del mod ord">
          <ac:chgData name="Allie Buckmaster (Credera)" userId="db6165b2-1112-4e02-9d70-44931e1de11b" providerId="ADAL" clId="{C879CDDD-0D63-47BD-93B3-14DC0BBD8E06}" dt="2022-07-18T22:16:50.457" v="119" actId="478"/>
          <ac:spMkLst>
            <pc:docMk/>
            <pc:sldMk cId="2021139036" sldId="2128751515"/>
            <ac:spMk id="13" creationId="{D8E252F6-C53C-4B27-BEEC-1EF4AA9934E8}"/>
          </ac:spMkLst>
        </pc:spChg>
        <pc:spChg chg="add mod ord">
          <ac:chgData name="Allie Buckmaster (Credera)" userId="db6165b2-1112-4e02-9d70-44931e1de11b" providerId="ADAL" clId="{C879CDDD-0D63-47BD-93B3-14DC0BBD8E06}" dt="2022-08-30T14:04:55.410" v="1276" actId="2711"/>
          <ac:spMkLst>
            <pc:docMk/>
            <pc:sldMk cId="2021139036" sldId="2128751515"/>
            <ac:spMk id="14" creationId="{AD3741E8-66AD-480A-B0DD-437E1B510D74}"/>
          </ac:spMkLst>
        </pc:spChg>
        <pc:spChg chg="add del mod ord">
          <ac:chgData name="Allie Buckmaster (Credera)" userId="db6165b2-1112-4e02-9d70-44931e1de11b" providerId="ADAL" clId="{C879CDDD-0D63-47BD-93B3-14DC0BBD8E06}" dt="2022-07-18T22:16:43.002" v="118" actId="3680"/>
          <ac:spMkLst>
            <pc:docMk/>
            <pc:sldMk cId="2021139036" sldId="2128751515"/>
            <ac:spMk id="15" creationId="{E2282042-C77A-4D09-880B-A720C4B51E58}"/>
          </ac:spMkLst>
        </pc:spChg>
        <pc:spChg chg="add del mod">
          <ac:chgData name="Allie Buckmaster (Credera)" userId="db6165b2-1112-4e02-9d70-44931e1de11b" providerId="ADAL" clId="{C879CDDD-0D63-47BD-93B3-14DC0BBD8E06}" dt="2022-07-18T22:17:30.004" v="126" actId="478"/>
          <ac:spMkLst>
            <pc:docMk/>
            <pc:sldMk cId="2021139036" sldId="2128751515"/>
            <ac:spMk id="19" creationId="{B516C3D5-7B82-4DC5-91EA-14F41733ADCF}"/>
          </ac:spMkLst>
        </pc:spChg>
        <pc:graphicFrameChg chg="add del mod ord modGraphic">
          <ac:chgData name="Allie Buckmaster (Credera)" userId="db6165b2-1112-4e02-9d70-44931e1de11b" providerId="ADAL" clId="{C879CDDD-0D63-47BD-93B3-14DC0BBD8E06}" dt="2022-07-18T22:17:27.974" v="125" actId="478"/>
          <ac:graphicFrameMkLst>
            <pc:docMk/>
            <pc:sldMk cId="2021139036" sldId="2128751515"/>
            <ac:graphicFrameMk id="16" creationId="{8451F02F-2D2E-47F2-8B49-84E0769EF6DE}"/>
          </ac:graphicFrameMkLst>
        </pc:graphicFrameChg>
        <pc:graphicFrameChg chg="add del">
          <ac:chgData name="Allie Buckmaster (Credera)" userId="db6165b2-1112-4e02-9d70-44931e1de11b" providerId="ADAL" clId="{C879CDDD-0D63-47BD-93B3-14DC0BBD8E06}" dt="2022-07-18T22:17:18.128" v="124" actId="478"/>
          <ac:graphicFrameMkLst>
            <pc:docMk/>
            <pc:sldMk cId="2021139036" sldId="2128751515"/>
            <ac:graphicFrameMk id="17" creationId="{F9286E11-F10C-4134-96E0-B7FB7CCBD6BF}"/>
          </ac:graphicFrameMkLst>
        </pc:graphicFrameChg>
      </pc:sldChg>
      <pc:sldChg chg="addSp delSp modSp new mod modClrScheme chgLayout modNotesTx">
        <pc:chgData name="Allie Buckmaster (Credera)" userId="db6165b2-1112-4e02-9d70-44931e1de11b" providerId="ADAL" clId="{C879CDDD-0D63-47BD-93B3-14DC0BBD8E06}" dt="2022-08-30T14:11:26.760" v="1384" actId="20577"/>
        <pc:sldMkLst>
          <pc:docMk/>
          <pc:sldMk cId="1769171343" sldId="2128751516"/>
        </pc:sldMkLst>
        <pc:spChg chg="mod ord">
          <ac:chgData name="Allie Buckmaster (Credera)" userId="db6165b2-1112-4e02-9d70-44931e1de11b" providerId="ADAL" clId="{C879CDDD-0D63-47BD-93B3-14DC0BBD8E06}" dt="2022-07-18T22:18:56.286" v="143" actId="700"/>
          <ac:spMkLst>
            <pc:docMk/>
            <pc:sldMk cId="1769171343" sldId="2128751516"/>
            <ac:spMk id="2" creationId="{2F0FE156-3D78-4762-B2C2-39AB54EAF924}"/>
          </ac:spMkLst>
        </pc:spChg>
        <pc:spChg chg="del mod ord">
          <ac:chgData name="Allie Buckmaster (Credera)" userId="db6165b2-1112-4e02-9d70-44931e1de11b" providerId="ADAL" clId="{C879CDDD-0D63-47BD-93B3-14DC0BBD8E06}" dt="2022-07-18T22:18:53.323" v="142" actId="700"/>
          <ac:spMkLst>
            <pc:docMk/>
            <pc:sldMk cId="1769171343" sldId="2128751516"/>
            <ac:spMk id="3" creationId="{7FEE5A52-1FD7-4A5A-964D-F09F6C5A8EB7}"/>
          </ac:spMkLst>
        </pc:spChg>
        <pc:spChg chg="del">
          <ac:chgData name="Allie Buckmaster (Credera)" userId="db6165b2-1112-4e02-9d70-44931e1de11b" providerId="ADAL" clId="{C879CDDD-0D63-47BD-93B3-14DC0BBD8E06}" dt="2022-07-18T22:18:53.323" v="142" actId="700"/>
          <ac:spMkLst>
            <pc:docMk/>
            <pc:sldMk cId="1769171343" sldId="2128751516"/>
            <ac:spMk id="4" creationId="{D48F327B-A55A-4FA2-8BE3-C98B35FBD605}"/>
          </ac:spMkLst>
        </pc:spChg>
        <pc:spChg chg="del mod ord">
          <ac:chgData name="Allie Buckmaster (Credera)" userId="db6165b2-1112-4e02-9d70-44931e1de11b" providerId="ADAL" clId="{C879CDDD-0D63-47BD-93B3-14DC0BBD8E06}" dt="2022-07-18T22:18:53.323" v="142" actId="700"/>
          <ac:spMkLst>
            <pc:docMk/>
            <pc:sldMk cId="1769171343" sldId="2128751516"/>
            <ac:spMk id="5" creationId="{B4464B69-ED56-4C46-B13B-C4E0AF4D4857}"/>
          </ac:spMkLst>
        </pc:spChg>
        <pc:spChg chg="del">
          <ac:chgData name="Allie Buckmaster (Credera)" userId="db6165b2-1112-4e02-9d70-44931e1de11b" providerId="ADAL" clId="{C879CDDD-0D63-47BD-93B3-14DC0BBD8E06}" dt="2022-07-18T22:18:53.323" v="142" actId="700"/>
          <ac:spMkLst>
            <pc:docMk/>
            <pc:sldMk cId="1769171343" sldId="2128751516"/>
            <ac:spMk id="6" creationId="{B2D70EC2-21D3-410A-AF91-B7B8876AD8BB}"/>
          </ac:spMkLst>
        </pc:spChg>
        <pc:spChg chg="del mod ord">
          <ac:chgData name="Allie Buckmaster (Credera)" userId="db6165b2-1112-4e02-9d70-44931e1de11b" providerId="ADAL" clId="{C879CDDD-0D63-47BD-93B3-14DC0BBD8E06}" dt="2022-07-18T22:18:53.323" v="142" actId="700"/>
          <ac:spMkLst>
            <pc:docMk/>
            <pc:sldMk cId="1769171343" sldId="2128751516"/>
            <ac:spMk id="7" creationId="{FEEDEAE8-4A93-4202-BE9E-83CA166E5DDB}"/>
          </ac:spMkLst>
        </pc:spChg>
        <pc:spChg chg="del mod ord">
          <ac:chgData name="Allie Buckmaster (Credera)" userId="db6165b2-1112-4e02-9d70-44931e1de11b" providerId="ADAL" clId="{C879CDDD-0D63-47BD-93B3-14DC0BBD8E06}" dt="2022-07-18T22:18:53.323" v="142" actId="700"/>
          <ac:spMkLst>
            <pc:docMk/>
            <pc:sldMk cId="1769171343" sldId="2128751516"/>
            <ac:spMk id="8" creationId="{4279A837-F97A-4BBB-B15E-A9C7769F1DAD}"/>
          </ac:spMkLst>
        </pc:spChg>
        <pc:spChg chg="del">
          <ac:chgData name="Allie Buckmaster (Credera)" userId="db6165b2-1112-4e02-9d70-44931e1de11b" providerId="ADAL" clId="{C879CDDD-0D63-47BD-93B3-14DC0BBD8E06}" dt="2022-07-18T22:18:53.323" v="142" actId="700"/>
          <ac:spMkLst>
            <pc:docMk/>
            <pc:sldMk cId="1769171343" sldId="2128751516"/>
            <ac:spMk id="9" creationId="{A601D799-0A5E-4E85-8495-483A51508AF5}"/>
          </ac:spMkLst>
        </pc:spChg>
        <pc:spChg chg="del">
          <ac:chgData name="Allie Buckmaster (Credera)" userId="db6165b2-1112-4e02-9d70-44931e1de11b" providerId="ADAL" clId="{C879CDDD-0D63-47BD-93B3-14DC0BBD8E06}" dt="2022-07-18T22:18:53.323" v="142" actId="700"/>
          <ac:spMkLst>
            <pc:docMk/>
            <pc:sldMk cId="1769171343" sldId="2128751516"/>
            <ac:spMk id="10" creationId="{063666FE-4C8D-412D-AC90-0749875DA5A1}"/>
          </ac:spMkLst>
        </pc:spChg>
        <pc:spChg chg="del">
          <ac:chgData name="Allie Buckmaster (Credera)" userId="db6165b2-1112-4e02-9d70-44931e1de11b" providerId="ADAL" clId="{C879CDDD-0D63-47BD-93B3-14DC0BBD8E06}" dt="2022-07-18T22:18:53.323" v="142" actId="700"/>
          <ac:spMkLst>
            <pc:docMk/>
            <pc:sldMk cId="1769171343" sldId="2128751516"/>
            <ac:spMk id="11" creationId="{62B08417-A0EB-40F4-9FC1-73FBF18F500D}"/>
          </ac:spMkLst>
        </pc:spChg>
        <pc:spChg chg="del">
          <ac:chgData name="Allie Buckmaster (Credera)" userId="db6165b2-1112-4e02-9d70-44931e1de11b" providerId="ADAL" clId="{C879CDDD-0D63-47BD-93B3-14DC0BBD8E06}" dt="2022-07-18T22:18:53.323" v="142" actId="700"/>
          <ac:spMkLst>
            <pc:docMk/>
            <pc:sldMk cId="1769171343" sldId="2128751516"/>
            <ac:spMk id="12" creationId="{88AF99A7-AAD2-4003-BED0-2473F0B42342}"/>
          </ac:spMkLst>
        </pc:spChg>
        <pc:spChg chg="del">
          <ac:chgData name="Allie Buckmaster (Credera)" userId="db6165b2-1112-4e02-9d70-44931e1de11b" providerId="ADAL" clId="{C879CDDD-0D63-47BD-93B3-14DC0BBD8E06}" dt="2022-07-18T22:18:53.323" v="142" actId="700"/>
          <ac:spMkLst>
            <pc:docMk/>
            <pc:sldMk cId="1769171343" sldId="2128751516"/>
            <ac:spMk id="13" creationId="{5052B0DD-E124-4167-A267-54F5B6E71E57}"/>
          </ac:spMkLst>
        </pc:spChg>
        <pc:spChg chg="add del mod ord">
          <ac:chgData name="Allie Buckmaster (Credera)" userId="db6165b2-1112-4e02-9d70-44931e1de11b" providerId="ADAL" clId="{C879CDDD-0D63-47BD-93B3-14DC0BBD8E06}" dt="2022-07-18T22:18:56.286" v="143" actId="700"/>
          <ac:spMkLst>
            <pc:docMk/>
            <pc:sldMk cId="1769171343" sldId="2128751516"/>
            <ac:spMk id="14" creationId="{EB8437B4-CFE6-4945-B488-A963AE2E5CBA}"/>
          </ac:spMkLst>
        </pc:spChg>
        <pc:spChg chg="add del mod ord">
          <ac:chgData name="Allie Buckmaster (Credera)" userId="db6165b2-1112-4e02-9d70-44931e1de11b" providerId="ADAL" clId="{C879CDDD-0D63-47BD-93B3-14DC0BBD8E06}" dt="2022-07-18T22:18:56.286" v="143" actId="700"/>
          <ac:spMkLst>
            <pc:docMk/>
            <pc:sldMk cId="1769171343" sldId="2128751516"/>
            <ac:spMk id="15" creationId="{C759D951-9E7E-4A04-93BC-87A2935370E6}"/>
          </ac:spMkLst>
        </pc:spChg>
        <pc:spChg chg="add del mod ord">
          <ac:chgData name="Allie Buckmaster (Credera)" userId="db6165b2-1112-4e02-9d70-44931e1de11b" providerId="ADAL" clId="{C879CDDD-0D63-47BD-93B3-14DC0BBD8E06}" dt="2022-07-18T22:18:56.286" v="143" actId="700"/>
          <ac:spMkLst>
            <pc:docMk/>
            <pc:sldMk cId="1769171343" sldId="2128751516"/>
            <ac:spMk id="16" creationId="{80867300-67D0-443D-B960-CC91A27CF0F1}"/>
          </ac:spMkLst>
        </pc:spChg>
        <pc:spChg chg="add del mod ord">
          <ac:chgData name="Allie Buckmaster (Credera)" userId="db6165b2-1112-4e02-9d70-44931e1de11b" providerId="ADAL" clId="{C879CDDD-0D63-47BD-93B3-14DC0BBD8E06}" dt="2022-07-18T22:18:56.286" v="143" actId="700"/>
          <ac:spMkLst>
            <pc:docMk/>
            <pc:sldMk cId="1769171343" sldId="2128751516"/>
            <ac:spMk id="17" creationId="{26CE5712-C284-4417-B837-12480AE6A48E}"/>
          </ac:spMkLst>
        </pc:spChg>
        <pc:spChg chg="add mod ord">
          <ac:chgData name="Allie Buckmaster (Credera)" userId="db6165b2-1112-4e02-9d70-44931e1de11b" providerId="ADAL" clId="{C879CDDD-0D63-47BD-93B3-14DC0BBD8E06}" dt="2022-07-18T22:19:48.525" v="168" actId="20577"/>
          <ac:spMkLst>
            <pc:docMk/>
            <pc:sldMk cId="1769171343" sldId="2128751516"/>
            <ac:spMk id="18" creationId="{38502BFE-AEE5-4C62-84FC-2642E4171A4D}"/>
          </ac:spMkLst>
        </pc:spChg>
        <pc:spChg chg="add mod ord">
          <ac:chgData name="Allie Buckmaster (Credera)" userId="db6165b2-1112-4e02-9d70-44931e1de11b" providerId="ADAL" clId="{C879CDDD-0D63-47BD-93B3-14DC0BBD8E06}" dt="2022-07-18T22:19:43.017" v="156" actId="20577"/>
          <ac:spMkLst>
            <pc:docMk/>
            <pc:sldMk cId="1769171343" sldId="2128751516"/>
            <ac:spMk id="19" creationId="{2E2FEA5C-F4FE-48F4-A880-BD8107D49488}"/>
          </ac:spMkLst>
        </pc:spChg>
        <pc:spChg chg="add mod ord">
          <ac:chgData name="Allie Buckmaster (Credera)" userId="db6165b2-1112-4e02-9d70-44931e1de11b" providerId="ADAL" clId="{C879CDDD-0D63-47BD-93B3-14DC0BBD8E06}" dt="2022-08-12T16:16:25.648" v="1119" actId="2711"/>
          <ac:spMkLst>
            <pc:docMk/>
            <pc:sldMk cId="1769171343" sldId="2128751516"/>
            <ac:spMk id="20" creationId="{CC057F54-B657-4681-935F-8A7C4C794E30}"/>
          </ac:spMkLst>
        </pc:spChg>
      </pc:sldChg>
      <pc:sldChg chg="new del">
        <pc:chgData name="Allie Buckmaster (Credera)" userId="db6165b2-1112-4e02-9d70-44931e1de11b" providerId="ADAL" clId="{C879CDDD-0D63-47BD-93B3-14DC0BBD8E06}" dt="2022-07-18T22:19:37.187" v="151" actId="680"/>
        <pc:sldMkLst>
          <pc:docMk/>
          <pc:sldMk cId="2180594152" sldId="2128751517"/>
        </pc:sldMkLst>
      </pc:sldChg>
      <pc:sldChg chg="addSp delSp modSp new mod modClrScheme chgLayout modNotesTx">
        <pc:chgData name="Allie Buckmaster (Credera)" userId="db6165b2-1112-4e02-9d70-44931e1de11b" providerId="ADAL" clId="{C879CDDD-0D63-47BD-93B3-14DC0BBD8E06}" dt="2022-08-30T14:26:59.466" v="1394" actId="20577"/>
        <pc:sldMkLst>
          <pc:docMk/>
          <pc:sldMk cId="3243441567" sldId="2128751517"/>
        </pc:sldMkLst>
        <pc:spChg chg="mod ord">
          <ac:chgData name="Allie Buckmaster (Credera)" userId="db6165b2-1112-4e02-9d70-44931e1de11b" providerId="ADAL" clId="{C879CDDD-0D63-47BD-93B3-14DC0BBD8E06}" dt="2022-07-18T22:20:32.301" v="174" actId="700"/>
          <ac:spMkLst>
            <pc:docMk/>
            <pc:sldMk cId="3243441567" sldId="2128751517"/>
            <ac:spMk id="2" creationId="{EAC8A6C3-072F-4A93-932B-7943A3DC036C}"/>
          </ac:spMkLst>
        </pc:spChg>
        <pc:spChg chg="del">
          <ac:chgData name="Allie Buckmaster (Credera)" userId="db6165b2-1112-4e02-9d70-44931e1de11b" providerId="ADAL" clId="{C879CDDD-0D63-47BD-93B3-14DC0BBD8E06}" dt="2022-08-03T15:25:22.854" v="989" actId="478"/>
          <ac:spMkLst>
            <pc:docMk/>
            <pc:sldMk cId="3243441567" sldId="2128751517"/>
            <ac:spMk id="3" creationId="{215D4F75-CC70-3450-DAC3-13CB3AEF1773}"/>
          </ac:spMkLst>
        </pc:spChg>
        <pc:spChg chg="del mod ord">
          <ac:chgData name="Allie Buckmaster (Credera)" userId="db6165b2-1112-4e02-9d70-44931e1de11b" providerId="ADAL" clId="{C879CDDD-0D63-47BD-93B3-14DC0BBD8E06}" dt="2022-07-18T22:20:18.393" v="170" actId="700"/>
          <ac:spMkLst>
            <pc:docMk/>
            <pc:sldMk cId="3243441567" sldId="2128751517"/>
            <ac:spMk id="3" creationId="{947C31BE-2D53-4C9E-BCCA-EF51B0EC96C6}"/>
          </ac:spMkLst>
        </pc:spChg>
        <pc:spChg chg="add mod">
          <ac:chgData name="Allie Buckmaster (Credera)" userId="db6165b2-1112-4e02-9d70-44931e1de11b" providerId="ADAL" clId="{C879CDDD-0D63-47BD-93B3-14DC0BBD8E06}" dt="2022-08-03T15:33:08.280" v="1100" actId="1076"/>
          <ac:spMkLst>
            <pc:docMk/>
            <pc:sldMk cId="3243441567" sldId="2128751517"/>
            <ac:spMk id="4" creationId="{7FED9323-BC41-433E-A06A-F71B36D7C248}"/>
          </ac:spMkLst>
        </pc:spChg>
        <pc:spChg chg="del mod ord">
          <ac:chgData name="Allie Buckmaster (Credera)" userId="db6165b2-1112-4e02-9d70-44931e1de11b" providerId="ADAL" clId="{C879CDDD-0D63-47BD-93B3-14DC0BBD8E06}" dt="2022-07-18T22:20:18.393" v="170" actId="700"/>
          <ac:spMkLst>
            <pc:docMk/>
            <pc:sldMk cId="3243441567" sldId="2128751517"/>
            <ac:spMk id="4" creationId="{AC0A0676-87F9-4F2B-A205-45F7F0C02B9A}"/>
          </ac:spMkLst>
        </pc:spChg>
        <pc:spChg chg="del mod ord">
          <ac:chgData name="Allie Buckmaster (Credera)" userId="db6165b2-1112-4e02-9d70-44931e1de11b" providerId="ADAL" clId="{C879CDDD-0D63-47BD-93B3-14DC0BBD8E06}" dt="2022-07-18T22:20:18.393" v="170" actId="700"/>
          <ac:spMkLst>
            <pc:docMk/>
            <pc:sldMk cId="3243441567" sldId="2128751517"/>
            <ac:spMk id="5" creationId="{4AA80CE5-FF2B-4145-8B65-14E3095FE6D8}"/>
          </ac:spMkLst>
        </pc:spChg>
        <pc:spChg chg="add mod">
          <ac:chgData name="Allie Buckmaster (Credera)" userId="db6165b2-1112-4e02-9d70-44931e1de11b" providerId="ADAL" clId="{C879CDDD-0D63-47BD-93B3-14DC0BBD8E06}" dt="2022-08-03T15:39:19.644" v="1106" actId="14100"/>
          <ac:spMkLst>
            <pc:docMk/>
            <pc:sldMk cId="3243441567" sldId="2128751517"/>
            <ac:spMk id="5" creationId="{E42F7AD5-220A-4BA8-8845-DC3FE766ABA2}"/>
          </ac:spMkLst>
        </pc:spChg>
        <pc:spChg chg="add del mod ord">
          <ac:chgData name="Allie Buckmaster (Credera)" userId="db6165b2-1112-4e02-9d70-44931e1de11b" providerId="ADAL" clId="{C879CDDD-0D63-47BD-93B3-14DC0BBD8E06}" dt="2022-07-18T22:20:32.301" v="174" actId="700"/>
          <ac:spMkLst>
            <pc:docMk/>
            <pc:sldMk cId="3243441567" sldId="2128751517"/>
            <ac:spMk id="6" creationId="{BE973E9D-F876-4545-B84B-8FE5EEBD38BC}"/>
          </ac:spMkLst>
        </pc:spChg>
        <pc:spChg chg="add del mod ord">
          <ac:chgData name="Allie Buckmaster (Credera)" userId="db6165b2-1112-4e02-9d70-44931e1de11b" providerId="ADAL" clId="{C879CDDD-0D63-47BD-93B3-14DC0BBD8E06}" dt="2022-07-18T22:20:32.301" v="174" actId="700"/>
          <ac:spMkLst>
            <pc:docMk/>
            <pc:sldMk cId="3243441567" sldId="2128751517"/>
            <ac:spMk id="7" creationId="{1AA0C26F-0462-4907-A98F-C047B460FD9D}"/>
          </ac:spMkLst>
        </pc:spChg>
        <pc:spChg chg="add del mod ord">
          <ac:chgData name="Allie Buckmaster (Credera)" userId="db6165b2-1112-4e02-9d70-44931e1de11b" providerId="ADAL" clId="{C879CDDD-0D63-47BD-93B3-14DC0BBD8E06}" dt="2022-07-18T22:20:32.301" v="174" actId="700"/>
          <ac:spMkLst>
            <pc:docMk/>
            <pc:sldMk cId="3243441567" sldId="2128751517"/>
            <ac:spMk id="8" creationId="{04D073E8-C2B8-4630-90D2-CE5FB0D0731F}"/>
          </ac:spMkLst>
        </pc:spChg>
        <pc:spChg chg="add del mod">
          <ac:chgData name="Allie Buckmaster (Credera)" userId="db6165b2-1112-4e02-9d70-44931e1de11b" providerId="ADAL" clId="{C879CDDD-0D63-47BD-93B3-14DC0BBD8E06}" dt="2022-07-18T22:20:25.290" v="173" actId="478"/>
          <ac:spMkLst>
            <pc:docMk/>
            <pc:sldMk cId="3243441567" sldId="2128751517"/>
            <ac:spMk id="9" creationId="{41B8A8C8-1DB8-41AF-975D-5DDF18A01ED8}"/>
          </ac:spMkLst>
        </pc:spChg>
        <pc:spChg chg="add del mod">
          <ac:chgData name="Allie Buckmaster (Credera)" userId="db6165b2-1112-4e02-9d70-44931e1de11b" providerId="ADAL" clId="{C879CDDD-0D63-47BD-93B3-14DC0BBD8E06}" dt="2022-07-18T22:22:33.237" v="267" actId="478"/>
          <ac:spMkLst>
            <pc:docMk/>
            <pc:sldMk cId="3243441567" sldId="2128751517"/>
            <ac:spMk id="11" creationId="{1AFA22D5-9059-41CD-8DCE-4CCC8C5BE7BA}"/>
          </ac:spMkLst>
        </pc:spChg>
        <pc:spChg chg="add mod">
          <ac:chgData name="Allie Buckmaster (Credera)" userId="db6165b2-1112-4e02-9d70-44931e1de11b" providerId="ADAL" clId="{C879CDDD-0D63-47BD-93B3-14DC0BBD8E06}" dt="2022-08-03T15:32:17.060" v="1087" actId="14100"/>
          <ac:spMkLst>
            <pc:docMk/>
            <pc:sldMk cId="3243441567" sldId="2128751517"/>
            <ac:spMk id="12" creationId="{5A54B820-183B-48B9-9BC3-E6424300FAD5}"/>
          </ac:spMkLst>
        </pc:spChg>
        <pc:spChg chg="add del mod">
          <ac:chgData name="Allie Buckmaster (Credera)" userId="db6165b2-1112-4e02-9d70-44931e1de11b" providerId="ADAL" clId="{C879CDDD-0D63-47BD-93B3-14DC0BBD8E06}" dt="2022-07-18T22:22:33.237" v="267" actId="478"/>
          <ac:spMkLst>
            <pc:docMk/>
            <pc:sldMk cId="3243441567" sldId="2128751517"/>
            <ac:spMk id="13" creationId="{C74979E4-FEB1-4F26-9CC1-C278FE66D867}"/>
          </ac:spMkLst>
        </pc:spChg>
        <pc:spChg chg="add mod ord">
          <ac:chgData name="Allie Buckmaster (Credera)" userId="db6165b2-1112-4e02-9d70-44931e1de11b" providerId="ADAL" clId="{C879CDDD-0D63-47BD-93B3-14DC0BBD8E06}" dt="2022-08-03T15:31:34.215" v="1075" actId="14100"/>
          <ac:spMkLst>
            <pc:docMk/>
            <pc:sldMk cId="3243441567" sldId="2128751517"/>
            <ac:spMk id="14" creationId="{4F554C1B-F4DD-4CDA-8703-8EB7E778DF24}"/>
          </ac:spMkLst>
        </pc:spChg>
        <pc:spChg chg="add del mod">
          <ac:chgData name="Allie Buckmaster (Credera)" userId="db6165b2-1112-4e02-9d70-44931e1de11b" providerId="ADAL" clId="{C879CDDD-0D63-47BD-93B3-14DC0BBD8E06}" dt="2022-07-18T22:22:33.237" v="267" actId="478"/>
          <ac:spMkLst>
            <pc:docMk/>
            <pc:sldMk cId="3243441567" sldId="2128751517"/>
            <ac:spMk id="15" creationId="{6AE923F4-1138-4B67-A031-73F17E3CAE73}"/>
          </ac:spMkLst>
        </pc:spChg>
        <pc:spChg chg="add mod">
          <ac:chgData name="Allie Buckmaster (Credera)" userId="db6165b2-1112-4e02-9d70-44931e1de11b" providerId="ADAL" clId="{C879CDDD-0D63-47BD-93B3-14DC0BBD8E06}" dt="2022-08-03T15:34:15.038" v="1104" actId="14100"/>
          <ac:spMkLst>
            <pc:docMk/>
            <pc:sldMk cId="3243441567" sldId="2128751517"/>
            <ac:spMk id="16" creationId="{574390F9-8B24-4272-BFC9-1A664A0118A9}"/>
          </ac:spMkLst>
        </pc:spChg>
        <pc:spChg chg="add mod">
          <ac:chgData name="Allie Buckmaster (Credera)" userId="db6165b2-1112-4e02-9d70-44931e1de11b" providerId="ADAL" clId="{C879CDDD-0D63-47BD-93B3-14DC0BBD8E06}" dt="2022-08-26T17:20:56.372" v="1271" actId="21"/>
          <ac:spMkLst>
            <pc:docMk/>
            <pc:sldMk cId="3243441567" sldId="2128751517"/>
            <ac:spMk id="17" creationId="{6A1AA367-C171-451F-9BD9-DF39189FBAF8}"/>
          </ac:spMkLst>
        </pc:spChg>
        <pc:spChg chg="add mod">
          <ac:chgData name="Allie Buckmaster (Credera)" userId="db6165b2-1112-4e02-9d70-44931e1de11b" providerId="ADAL" clId="{C879CDDD-0D63-47BD-93B3-14DC0BBD8E06}" dt="2022-08-26T17:20:59.480" v="1275" actId="20577"/>
          <ac:spMkLst>
            <pc:docMk/>
            <pc:sldMk cId="3243441567" sldId="2128751517"/>
            <ac:spMk id="18" creationId="{D5EB6E5D-2EBA-47B6-8BF4-EC42203611A6}"/>
          </ac:spMkLst>
        </pc:spChg>
        <pc:spChg chg="add mod ord">
          <ac:chgData name="Allie Buckmaster (Credera)" userId="db6165b2-1112-4e02-9d70-44931e1de11b" providerId="ADAL" clId="{C879CDDD-0D63-47BD-93B3-14DC0BBD8E06}" dt="2022-08-03T15:32:46.064" v="1095" actId="1076"/>
          <ac:spMkLst>
            <pc:docMk/>
            <pc:sldMk cId="3243441567" sldId="2128751517"/>
            <ac:spMk id="19" creationId="{0865F7B9-E5F2-47EE-8E96-66FD7BD22AFF}"/>
          </ac:spMkLst>
        </pc:spChg>
        <pc:spChg chg="add mod">
          <ac:chgData name="Allie Buckmaster (Credera)" userId="db6165b2-1112-4e02-9d70-44931e1de11b" providerId="ADAL" clId="{C879CDDD-0D63-47BD-93B3-14DC0BBD8E06}" dt="2022-08-03T15:31:50.547" v="1079" actId="1076"/>
          <ac:spMkLst>
            <pc:docMk/>
            <pc:sldMk cId="3243441567" sldId="2128751517"/>
            <ac:spMk id="20" creationId="{2DDE0D47-06BD-4594-B2B3-C8C33AA9620F}"/>
          </ac:spMkLst>
        </pc:spChg>
        <pc:spChg chg="add del mod">
          <ac:chgData name="Allie Buckmaster (Credera)" userId="db6165b2-1112-4e02-9d70-44931e1de11b" providerId="ADAL" clId="{C879CDDD-0D63-47BD-93B3-14DC0BBD8E06}" dt="2022-07-18T22:22:33.237" v="267" actId="478"/>
          <ac:spMkLst>
            <pc:docMk/>
            <pc:sldMk cId="3243441567" sldId="2128751517"/>
            <ac:spMk id="20" creationId="{447E8928-36E8-4693-B055-E7B2627442C2}"/>
          </ac:spMkLst>
        </pc:spChg>
        <pc:spChg chg="add mod">
          <ac:chgData name="Allie Buckmaster (Credera)" userId="db6165b2-1112-4e02-9d70-44931e1de11b" providerId="ADAL" clId="{C879CDDD-0D63-47BD-93B3-14DC0BBD8E06}" dt="2022-08-03T15:32:22.321" v="1089" actId="14100"/>
          <ac:spMkLst>
            <pc:docMk/>
            <pc:sldMk cId="3243441567" sldId="2128751517"/>
            <ac:spMk id="21" creationId="{9CD899EE-AC97-49B1-BA7C-146A01960879}"/>
          </ac:spMkLst>
        </pc:spChg>
        <pc:spChg chg="add mod">
          <ac:chgData name="Allie Buckmaster (Credera)" userId="db6165b2-1112-4e02-9d70-44931e1de11b" providerId="ADAL" clId="{C879CDDD-0D63-47BD-93B3-14DC0BBD8E06}" dt="2022-08-03T15:32:43.076" v="1094" actId="1076"/>
          <ac:spMkLst>
            <pc:docMk/>
            <pc:sldMk cId="3243441567" sldId="2128751517"/>
            <ac:spMk id="22" creationId="{89B22D04-6479-4615-BA4E-621370964F27}"/>
          </ac:spMkLst>
        </pc:spChg>
        <pc:spChg chg="add mod ord">
          <ac:chgData name="Allie Buckmaster (Credera)" userId="db6165b2-1112-4e02-9d70-44931e1de11b" providerId="ADAL" clId="{C879CDDD-0D63-47BD-93B3-14DC0BBD8E06}" dt="2022-07-18T22:26:34.518" v="396" actId="20577"/>
          <ac:spMkLst>
            <pc:docMk/>
            <pc:sldMk cId="3243441567" sldId="2128751517"/>
            <ac:spMk id="23" creationId="{3E08B87E-16D6-4B75-8F52-0F1168082B34}"/>
          </ac:spMkLst>
        </pc:spChg>
        <pc:spChg chg="add mod ord">
          <ac:chgData name="Allie Buckmaster (Credera)" userId="db6165b2-1112-4e02-9d70-44931e1de11b" providerId="ADAL" clId="{C879CDDD-0D63-47BD-93B3-14DC0BBD8E06}" dt="2022-08-15T18:54:15.734" v="1121" actId="13926"/>
          <ac:spMkLst>
            <pc:docMk/>
            <pc:sldMk cId="3243441567" sldId="2128751517"/>
            <ac:spMk id="24" creationId="{9F2E4A1D-1689-4282-A3BF-BA172A3DC56D}"/>
          </ac:spMkLst>
        </pc:spChg>
        <pc:spChg chg="add mod ord">
          <ac:chgData name="Allie Buckmaster (Credera)" userId="db6165b2-1112-4e02-9d70-44931e1de11b" providerId="ADAL" clId="{C879CDDD-0D63-47BD-93B3-14DC0BBD8E06}" dt="2022-07-18T22:21:56.292" v="243" actId="122"/>
          <ac:spMkLst>
            <pc:docMk/>
            <pc:sldMk cId="3243441567" sldId="2128751517"/>
            <ac:spMk id="25" creationId="{E3CD07A9-1732-4B7C-B187-F153EDAB7EAD}"/>
          </ac:spMkLst>
        </pc:spChg>
        <pc:spChg chg="add mod ord">
          <ac:chgData name="Allie Buckmaster (Credera)" userId="db6165b2-1112-4e02-9d70-44931e1de11b" providerId="ADAL" clId="{C879CDDD-0D63-47BD-93B3-14DC0BBD8E06}" dt="2022-08-15T18:54:36.105" v="1206" actId="20577"/>
          <ac:spMkLst>
            <pc:docMk/>
            <pc:sldMk cId="3243441567" sldId="2128751517"/>
            <ac:spMk id="26" creationId="{9662B333-B1AB-45FA-8BA2-DF56DB9A0383}"/>
          </ac:spMkLst>
        </pc:spChg>
        <pc:spChg chg="add mod ord">
          <ac:chgData name="Allie Buckmaster (Credera)" userId="db6165b2-1112-4e02-9d70-44931e1de11b" providerId="ADAL" clId="{C879CDDD-0D63-47BD-93B3-14DC0BBD8E06}" dt="2022-08-03T16:08:54.809" v="1118" actId="20577"/>
          <ac:spMkLst>
            <pc:docMk/>
            <pc:sldMk cId="3243441567" sldId="2128751517"/>
            <ac:spMk id="27" creationId="{39EE76AB-2D97-4E24-8477-C402AC4A52B9}"/>
          </ac:spMkLst>
        </pc:spChg>
        <pc:spChg chg="add del mod ord">
          <ac:chgData name="Allie Buckmaster (Credera)" userId="db6165b2-1112-4e02-9d70-44931e1de11b" providerId="ADAL" clId="{C879CDDD-0D63-47BD-93B3-14DC0BBD8E06}" dt="2022-07-18T22:21:38.801" v="238" actId="478"/>
          <ac:spMkLst>
            <pc:docMk/>
            <pc:sldMk cId="3243441567" sldId="2128751517"/>
            <ac:spMk id="28" creationId="{BBDE8F40-8D16-4E6A-A7D4-CA2F02FF4C3D}"/>
          </ac:spMkLst>
        </pc:spChg>
        <pc:graphicFrameChg chg="add mod modGraphic">
          <ac:chgData name="Allie Buckmaster (Credera)" userId="db6165b2-1112-4e02-9d70-44931e1de11b" providerId="ADAL" clId="{C879CDDD-0D63-47BD-93B3-14DC0BBD8E06}" dt="2022-08-03T15:34:21.397" v="1105" actId="14734"/>
          <ac:graphicFrameMkLst>
            <pc:docMk/>
            <pc:sldMk cId="3243441567" sldId="2128751517"/>
            <ac:graphicFrameMk id="10" creationId="{455251B0-3700-42B6-B903-B7EDDA14E75A}"/>
          </ac:graphicFrameMkLst>
        </pc:graphicFrameChg>
      </pc:sldChg>
      <pc:sldChg chg="addSp delSp modSp add del mod">
        <pc:chgData name="Allie Buckmaster (Credera)" userId="db6165b2-1112-4e02-9d70-44931e1de11b" providerId="ADAL" clId="{C879CDDD-0D63-47BD-93B3-14DC0BBD8E06}" dt="2022-07-19T21:01:40.430" v="574" actId="47"/>
        <pc:sldMkLst>
          <pc:docMk/>
          <pc:sldMk cId="1367325075" sldId="2128751518"/>
        </pc:sldMkLst>
        <pc:spChg chg="add del mod">
          <ac:chgData name="Allie Buckmaster (Credera)" userId="db6165b2-1112-4e02-9d70-44931e1de11b" providerId="ADAL" clId="{C879CDDD-0D63-47BD-93B3-14DC0BBD8E06}" dt="2022-07-19T20:56:12.423" v="475" actId="478"/>
          <ac:spMkLst>
            <pc:docMk/>
            <pc:sldMk cId="1367325075" sldId="2128751518"/>
            <ac:spMk id="12" creationId="{5A54B820-183B-48B9-9BC3-E6424300FAD5}"/>
          </ac:spMkLst>
        </pc:spChg>
        <pc:spChg chg="add del">
          <ac:chgData name="Allie Buckmaster (Credera)" userId="db6165b2-1112-4e02-9d70-44931e1de11b" providerId="ADAL" clId="{C879CDDD-0D63-47BD-93B3-14DC0BBD8E06}" dt="2022-07-19T20:56:12.423" v="475" actId="478"/>
          <ac:spMkLst>
            <pc:docMk/>
            <pc:sldMk cId="1367325075" sldId="2128751518"/>
            <ac:spMk id="14" creationId="{4F554C1B-F4DD-4CDA-8703-8EB7E778DF24}"/>
          </ac:spMkLst>
        </pc:spChg>
        <pc:spChg chg="add del mod">
          <ac:chgData name="Allie Buckmaster (Credera)" userId="db6165b2-1112-4e02-9d70-44931e1de11b" providerId="ADAL" clId="{C879CDDD-0D63-47BD-93B3-14DC0BBD8E06}" dt="2022-07-19T20:56:12.423" v="475" actId="478"/>
          <ac:spMkLst>
            <pc:docMk/>
            <pc:sldMk cId="1367325075" sldId="2128751518"/>
            <ac:spMk id="16" creationId="{574390F9-8B24-4272-BFC9-1A664A0118A9}"/>
          </ac:spMkLst>
        </pc:spChg>
        <pc:spChg chg="add del mod">
          <ac:chgData name="Allie Buckmaster (Credera)" userId="db6165b2-1112-4e02-9d70-44931e1de11b" providerId="ADAL" clId="{C879CDDD-0D63-47BD-93B3-14DC0BBD8E06}" dt="2022-07-19T20:56:12.423" v="475" actId="478"/>
          <ac:spMkLst>
            <pc:docMk/>
            <pc:sldMk cId="1367325075" sldId="2128751518"/>
            <ac:spMk id="17" creationId="{6A1AA367-C171-451F-9BD9-DF39189FBAF8}"/>
          </ac:spMkLst>
        </pc:spChg>
        <pc:spChg chg="add del mod">
          <ac:chgData name="Allie Buckmaster (Credera)" userId="db6165b2-1112-4e02-9d70-44931e1de11b" providerId="ADAL" clId="{C879CDDD-0D63-47BD-93B3-14DC0BBD8E06}" dt="2022-07-19T20:56:12.423" v="475" actId="478"/>
          <ac:spMkLst>
            <pc:docMk/>
            <pc:sldMk cId="1367325075" sldId="2128751518"/>
            <ac:spMk id="18" creationId="{D5EB6E5D-2EBA-47B6-8BF4-EC42203611A6}"/>
          </ac:spMkLst>
        </pc:spChg>
        <pc:spChg chg="add del">
          <ac:chgData name="Allie Buckmaster (Credera)" userId="db6165b2-1112-4e02-9d70-44931e1de11b" providerId="ADAL" clId="{C879CDDD-0D63-47BD-93B3-14DC0BBD8E06}" dt="2022-07-19T20:56:12.423" v="475" actId="478"/>
          <ac:spMkLst>
            <pc:docMk/>
            <pc:sldMk cId="1367325075" sldId="2128751518"/>
            <ac:spMk id="19" creationId="{0865F7B9-E5F2-47EE-8E96-66FD7BD22AFF}"/>
          </ac:spMkLst>
        </pc:spChg>
        <pc:spChg chg="add del mod">
          <ac:chgData name="Allie Buckmaster (Credera)" userId="db6165b2-1112-4e02-9d70-44931e1de11b" providerId="ADAL" clId="{C879CDDD-0D63-47BD-93B3-14DC0BBD8E06}" dt="2022-07-19T20:56:12.423" v="475" actId="478"/>
          <ac:spMkLst>
            <pc:docMk/>
            <pc:sldMk cId="1367325075" sldId="2128751518"/>
            <ac:spMk id="21" creationId="{9CD899EE-AC97-49B1-BA7C-146A01960879}"/>
          </ac:spMkLst>
        </pc:spChg>
        <pc:spChg chg="add del mod">
          <ac:chgData name="Allie Buckmaster (Credera)" userId="db6165b2-1112-4e02-9d70-44931e1de11b" providerId="ADAL" clId="{C879CDDD-0D63-47BD-93B3-14DC0BBD8E06}" dt="2022-07-19T20:56:12.145" v="474" actId="478"/>
          <ac:spMkLst>
            <pc:docMk/>
            <pc:sldMk cId="1367325075" sldId="2128751518"/>
            <ac:spMk id="22" creationId="{89B22D04-6479-4615-BA4E-621370964F27}"/>
          </ac:spMkLst>
        </pc:spChg>
        <pc:spChg chg="mod">
          <ac:chgData name="Allie Buckmaster (Credera)" userId="db6165b2-1112-4e02-9d70-44931e1de11b" providerId="ADAL" clId="{C879CDDD-0D63-47BD-93B3-14DC0BBD8E06}" dt="2022-07-19T20:59:49.054" v="573" actId="14100"/>
          <ac:spMkLst>
            <pc:docMk/>
            <pc:sldMk cId="1367325075" sldId="2128751518"/>
            <ac:spMk id="26" creationId="{9662B333-B1AB-45FA-8BA2-DF56DB9A0383}"/>
          </ac:spMkLst>
        </pc:spChg>
        <pc:spChg chg="mod">
          <ac:chgData name="Allie Buckmaster (Credera)" userId="db6165b2-1112-4e02-9d70-44931e1de11b" providerId="ADAL" clId="{C879CDDD-0D63-47BD-93B3-14DC0BBD8E06}" dt="2022-07-19T20:57:43.637" v="504" actId="20577"/>
          <ac:spMkLst>
            <pc:docMk/>
            <pc:sldMk cId="1367325075" sldId="2128751518"/>
            <ac:spMk id="27" creationId="{39EE76AB-2D97-4E24-8477-C402AC4A52B9}"/>
          </ac:spMkLst>
        </pc:spChg>
        <pc:spChg chg="mod">
          <ac:chgData name="Allie Buckmaster (Credera)" userId="db6165b2-1112-4e02-9d70-44931e1de11b" providerId="ADAL" clId="{C879CDDD-0D63-47BD-93B3-14DC0BBD8E06}" dt="2022-07-18T22:28:16.856" v="448"/>
          <ac:spMkLst>
            <pc:docMk/>
            <pc:sldMk cId="1367325075" sldId="2128751518"/>
            <ac:spMk id="28" creationId="{3D007772-92ED-4092-B138-5CBE0AD050BC}"/>
          </ac:spMkLst>
        </pc:spChg>
        <pc:spChg chg="mod">
          <ac:chgData name="Allie Buckmaster (Credera)" userId="db6165b2-1112-4e02-9d70-44931e1de11b" providerId="ADAL" clId="{C879CDDD-0D63-47BD-93B3-14DC0BBD8E06}" dt="2022-07-18T22:28:16.856" v="448"/>
          <ac:spMkLst>
            <pc:docMk/>
            <pc:sldMk cId="1367325075" sldId="2128751518"/>
            <ac:spMk id="29" creationId="{292D0277-3787-40D6-A63C-F800FD725177}"/>
          </ac:spMkLst>
        </pc:spChg>
        <pc:spChg chg="mod">
          <ac:chgData name="Allie Buckmaster (Credera)" userId="db6165b2-1112-4e02-9d70-44931e1de11b" providerId="ADAL" clId="{C879CDDD-0D63-47BD-93B3-14DC0BBD8E06}" dt="2022-07-18T22:28:16.856" v="448"/>
          <ac:spMkLst>
            <pc:docMk/>
            <pc:sldMk cId="1367325075" sldId="2128751518"/>
            <ac:spMk id="31" creationId="{4702CEF0-FBBD-449F-AE95-46A445564E57}"/>
          </ac:spMkLst>
        </pc:spChg>
        <pc:spChg chg="mod">
          <ac:chgData name="Allie Buckmaster (Credera)" userId="db6165b2-1112-4e02-9d70-44931e1de11b" providerId="ADAL" clId="{C879CDDD-0D63-47BD-93B3-14DC0BBD8E06}" dt="2022-07-18T22:28:16.856" v="448"/>
          <ac:spMkLst>
            <pc:docMk/>
            <pc:sldMk cId="1367325075" sldId="2128751518"/>
            <ac:spMk id="32" creationId="{C1D29028-2264-497B-BFFD-1CDBACAC6D10}"/>
          </ac:spMkLst>
        </pc:spChg>
        <pc:spChg chg="mod">
          <ac:chgData name="Allie Buckmaster (Credera)" userId="db6165b2-1112-4e02-9d70-44931e1de11b" providerId="ADAL" clId="{C879CDDD-0D63-47BD-93B3-14DC0BBD8E06}" dt="2022-07-18T22:28:16.856" v="448"/>
          <ac:spMkLst>
            <pc:docMk/>
            <pc:sldMk cId="1367325075" sldId="2128751518"/>
            <ac:spMk id="34" creationId="{ED7C4C1D-8A42-4717-8B7D-9A643CA1B2CD}"/>
          </ac:spMkLst>
        </pc:spChg>
        <pc:spChg chg="mod">
          <ac:chgData name="Allie Buckmaster (Credera)" userId="db6165b2-1112-4e02-9d70-44931e1de11b" providerId="ADAL" clId="{C879CDDD-0D63-47BD-93B3-14DC0BBD8E06}" dt="2022-07-18T22:28:16.856" v="448"/>
          <ac:spMkLst>
            <pc:docMk/>
            <pc:sldMk cId="1367325075" sldId="2128751518"/>
            <ac:spMk id="35" creationId="{A2D8AFE7-7311-4C80-B996-659F2E6F07BA}"/>
          </ac:spMkLst>
        </pc:spChg>
        <pc:spChg chg="mod">
          <ac:chgData name="Allie Buckmaster (Credera)" userId="db6165b2-1112-4e02-9d70-44931e1de11b" providerId="ADAL" clId="{C879CDDD-0D63-47BD-93B3-14DC0BBD8E06}" dt="2022-07-18T22:28:16.856" v="448"/>
          <ac:spMkLst>
            <pc:docMk/>
            <pc:sldMk cId="1367325075" sldId="2128751518"/>
            <ac:spMk id="37" creationId="{ECA1809B-690A-429A-B985-C7311AE92880}"/>
          </ac:spMkLst>
        </pc:spChg>
        <pc:spChg chg="mod">
          <ac:chgData name="Allie Buckmaster (Credera)" userId="db6165b2-1112-4e02-9d70-44931e1de11b" providerId="ADAL" clId="{C879CDDD-0D63-47BD-93B3-14DC0BBD8E06}" dt="2022-07-18T22:28:16.856" v="448"/>
          <ac:spMkLst>
            <pc:docMk/>
            <pc:sldMk cId="1367325075" sldId="2128751518"/>
            <ac:spMk id="38" creationId="{6D79E043-5417-462C-BFC4-764E89A42A60}"/>
          </ac:spMkLst>
        </pc:spChg>
        <pc:spChg chg="mod">
          <ac:chgData name="Allie Buckmaster (Credera)" userId="db6165b2-1112-4e02-9d70-44931e1de11b" providerId="ADAL" clId="{C879CDDD-0D63-47BD-93B3-14DC0BBD8E06}" dt="2022-07-18T22:28:16.856" v="448"/>
          <ac:spMkLst>
            <pc:docMk/>
            <pc:sldMk cId="1367325075" sldId="2128751518"/>
            <ac:spMk id="40" creationId="{78D3A381-E2A9-4B9B-A9B6-B689EF9CD569}"/>
          </ac:spMkLst>
        </pc:spChg>
        <pc:spChg chg="mod">
          <ac:chgData name="Allie Buckmaster (Credera)" userId="db6165b2-1112-4e02-9d70-44931e1de11b" providerId="ADAL" clId="{C879CDDD-0D63-47BD-93B3-14DC0BBD8E06}" dt="2022-07-18T22:28:16.856" v="448"/>
          <ac:spMkLst>
            <pc:docMk/>
            <pc:sldMk cId="1367325075" sldId="2128751518"/>
            <ac:spMk id="41" creationId="{EA531C85-9599-48E9-A4F1-97EAE72AB52B}"/>
          </ac:spMkLst>
        </pc:spChg>
        <pc:spChg chg="mod">
          <ac:chgData name="Allie Buckmaster (Credera)" userId="db6165b2-1112-4e02-9d70-44931e1de11b" providerId="ADAL" clId="{C879CDDD-0D63-47BD-93B3-14DC0BBD8E06}" dt="2022-07-18T22:28:16.856" v="448"/>
          <ac:spMkLst>
            <pc:docMk/>
            <pc:sldMk cId="1367325075" sldId="2128751518"/>
            <ac:spMk id="43" creationId="{3E8CD447-0D1A-4942-B211-E2E07639F38F}"/>
          </ac:spMkLst>
        </pc:spChg>
        <pc:spChg chg="mod">
          <ac:chgData name="Allie Buckmaster (Credera)" userId="db6165b2-1112-4e02-9d70-44931e1de11b" providerId="ADAL" clId="{C879CDDD-0D63-47BD-93B3-14DC0BBD8E06}" dt="2022-07-18T22:28:16.856" v="448"/>
          <ac:spMkLst>
            <pc:docMk/>
            <pc:sldMk cId="1367325075" sldId="2128751518"/>
            <ac:spMk id="44" creationId="{F6021F86-AA45-44A6-A35F-3F42874FC032}"/>
          </ac:spMkLst>
        </pc:spChg>
        <pc:spChg chg="mod">
          <ac:chgData name="Allie Buckmaster (Credera)" userId="db6165b2-1112-4e02-9d70-44931e1de11b" providerId="ADAL" clId="{C879CDDD-0D63-47BD-93B3-14DC0BBD8E06}" dt="2022-07-18T22:28:16.856" v="448"/>
          <ac:spMkLst>
            <pc:docMk/>
            <pc:sldMk cId="1367325075" sldId="2128751518"/>
            <ac:spMk id="46" creationId="{6690D370-BAB8-45DA-A4FD-17B936818285}"/>
          </ac:spMkLst>
        </pc:spChg>
        <pc:spChg chg="mod">
          <ac:chgData name="Allie Buckmaster (Credera)" userId="db6165b2-1112-4e02-9d70-44931e1de11b" providerId="ADAL" clId="{C879CDDD-0D63-47BD-93B3-14DC0BBD8E06}" dt="2022-07-18T22:28:16.856" v="448"/>
          <ac:spMkLst>
            <pc:docMk/>
            <pc:sldMk cId="1367325075" sldId="2128751518"/>
            <ac:spMk id="47" creationId="{E44CC0B3-1506-455E-90BD-D2B15C5959D2}"/>
          </ac:spMkLst>
        </pc:spChg>
        <pc:spChg chg="mod">
          <ac:chgData name="Allie Buckmaster (Credera)" userId="db6165b2-1112-4e02-9d70-44931e1de11b" providerId="ADAL" clId="{C879CDDD-0D63-47BD-93B3-14DC0BBD8E06}" dt="2022-07-18T22:29:14.286" v="469" actId="208"/>
          <ac:spMkLst>
            <pc:docMk/>
            <pc:sldMk cId="1367325075" sldId="2128751518"/>
            <ac:spMk id="49" creationId="{091F2D83-9589-4156-B14F-F920B0961E7F}"/>
          </ac:spMkLst>
        </pc:spChg>
        <pc:spChg chg="mod">
          <ac:chgData name="Allie Buckmaster (Credera)" userId="db6165b2-1112-4e02-9d70-44931e1de11b" providerId="ADAL" clId="{C879CDDD-0D63-47BD-93B3-14DC0BBD8E06}" dt="2022-07-18T22:28:28.618" v="454"/>
          <ac:spMkLst>
            <pc:docMk/>
            <pc:sldMk cId="1367325075" sldId="2128751518"/>
            <ac:spMk id="50" creationId="{A22822A1-80D0-4135-9D5D-D8741CD53B9F}"/>
          </ac:spMkLst>
        </pc:spChg>
        <pc:spChg chg="mod">
          <ac:chgData name="Allie Buckmaster (Credera)" userId="db6165b2-1112-4e02-9d70-44931e1de11b" providerId="ADAL" clId="{C879CDDD-0D63-47BD-93B3-14DC0BBD8E06}" dt="2022-07-18T22:29:11.083" v="467" actId="208"/>
          <ac:spMkLst>
            <pc:docMk/>
            <pc:sldMk cId="1367325075" sldId="2128751518"/>
            <ac:spMk id="52" creationId="{A3F10389-76B1-4B2E-9714-8FB1D4C885B9}"/>
          </ac:spMkLst>
        </pc:spChg>
        <pc:spChg chg="mod">
          <ac:chgData name="Allie Buckmaster (Credera)" userId="db6165b2-1112-4e02-9d70-44931e1de11b" providerId="ADAL" clId="{C879CDDD-0D63-47BD-93B3-14DC0BBD8E06}" dt="2022-07-18T22:28:28.618" v="454"/>
          <ac:spMkLst>
            <pc:docMk/>
            <pc:sldMk cId="1367325075" sldId="2128751518"/>
            <ac:spMk id="53" creationId="{CBAC0E97-70C1-4494-AD71-F917B5CB7AB8}"/>
          </ac:spMkLst>
        </pc:spChg>
        <pc:spChg chg="mod">
          <ac:chgData name="Allie Buckmaster (Credera)" userId="db6165b2-1112-4e02-9d70-44931e1de11b" providerId="ADAL" clId="{C879CDDD-0D63-47BD-93B3-14DC0BBD8E06}" dt="2022-07-18T22:29:08.548" v="465" actId="208"/>
          <ac:spMkLst>
            <pc:docMk/>
            <pc:sldMk cId="1367325075" sldId="2128751518"/>
            <ac:spMk id="55" creationId="{BCA879AE-8CD7-479E-8561-4CC4F2C8D02A}"/>
          </ac:spMkLst>
        </pc:spChg>
        <pc:spChg chg="mod">
          <ac:chgData name="Allie Buckmaster (Credera)" userId="db6165b2-1112-4e02-9d70-44931e1de11b" providerId="ADAL" clId="{C879CDDD-0D63-47BD-93B3-14DC0BBD8E06}" dt="2022-07-18T22:28:28.618" v="454"/>
          <ac:spMkLst>
            <pc:docMk/>
            <pc:sldMk cId="1367325075" sldId="2128751518"/>
            <ac:spMk id="56" creationId="{3C351519-D0C8-44BD-8C2A-EF0DC2AE6E23}"/>
          </ac:spMkLst>
        </pc:spChg>
        <pc:spChg chg="mod">
          <ac:chgData name="Allie Buckmaster (Credera)" userId="db6165b2-1112-4e02-9d70-44931e1de11b" providerId="ADAL" clId="{C879CDDD-0D63-47BD-93B3-14DC0BBD8E06}" dt="2022-07-18T22:29:05.579" v="463" actId="208"/>
          <ac:spMkLst>
            <pc:docMk/>
            <pc:sldMk cId="1367325075" sldId="2128751518"/>
            <ac:spMk id="58" creationId="{DE870F98-94E4-42B0-8118-39E47C310D91}"/>
          </ac:spMkLst>
        </pc:spChg>
        <pc:spChg chg="mod">
          <ac:chgData name="Allie Buckmaster (Credera)" userId="db6165b2-1112-4e02-9d70-44931e1de11b" providerId="ADAL" clId="{C879CDDD-0D63-47BD-93B3-14DC0BBD8E06}" dt="2022-07-18T22:28:28.618" v="454"/>
          <ac:spMkLst>
            <pc:docMk/>
            <pc:sldMk cId="1367325075" sldId="2128751518"/>
            <ac:spMk id="59" creationId="{5B36FA97-A358-497A-9476-7361DA2D6BA5}"/>
          </ac:spMkLst>
        </pc:spChg>
        <pc:spChg chg="mod">
          <ac:chgData name="Allie Buckmaster (Credera)" userId="db6165b2-1112-4e02-9d70-44931e1de11b" providerId="ADAL" clId="{C879CDDD-0D63-47BD-93B3-14DC0BBD8E06}" dt="2022-07-18T22:29:02.239" v="461" actId="208"/>
          <ac:spMkLst>
            <pc:docMk/>
            <pc:sldMk cId="1367325075" sldId="2128751518"/>
            <ac:spMk id="61" creationId="{BD473FF4-C0DF-4D6C-BB93-F14F5B4B9C62}"/>
          </ac:spMkLst>
        </pc:spChg>
        <pc:spChg chg="mod">
          <ac:chgData name="Allie Buckmaster (Credera)" userId="db6165b2-1112-4e02-9d70-44931e1de11b" providerId="ADAL" clId="{C879CDDD-0D63-47BD-93B3-14DC0BBD8E06}" dt="2022-07-18T22:28:28.618" v="454"/>
          <ac:spMkLst>
            <pc:docMk/>
            <pc:sldMk cId="1367325075" sldId="2128751518"/>
            <ac:spMk id="62" creationId="{196F6DFC-05CB-4585-9965-CB659F7841E7}"/>
          </ac:spMkLst>
        </pc:spChg>
        <pc:spChg chg="mod">
          <ac:chgData name="Allie Buckmaster (Credera)" userId="db6165b2-1112-4e02-9d70-44931e1de11b" providerId="ADAL" clId="{C879CDDD-0D63-47BD-93B3-14DC0BBD8E06}" dt="2022-07-18T22:28:59.334" v="459" actId="208"/>
          <ac:spMkLst>
            <pc:docMk/>
            <pc:sldMk cId="1367325075" sldId="2128751518"/>
            <ac:spMk id="64" creationId="{C1D4E052-93A6-48A3-9066-36C4B4C37966}"/>
          </ac:spMkLst>
        </pc:spChg>
        <pc:spChg chg="mod">
          <ac:chgData name="Allie Buckmaster (Credera)" userId="db6165b2-1112-4e02-9d70-44931e1de11b" providerId="ADAL" clId="{C879CDDD-0D63-47BD-93B3-14DC0BBD8E06}" dt="2022-07-18T22:28:28.618" v="454"/>
          <ac:spMkLst>
            <pc:docMk/>
            <pc:sldMk cId="1367325075" sldId="2128751518"/>
            <ac:spMk id="65" creationId="{A15A9E94-3916-4AD0-94CB-FC4B7533522E}"/>
          </ac:spMkLst>
        </pc:spChg>
        <pc:spChg chg="mod">
          <ac:chgData name="Allie Buckmaster (Credera)" userId="db6165b2-1112-4e02-9d70-44931e1de11b" providerId="ADAL" clId="{C879CDDD-0D63-47BD-93B3-14DC0BBD8E06}" dt="2022-07-18T22:29:17.170" v="471" actId="208"/>
          <ac:spMkLst>
            <pc:docMk/>
            <pc:sldMk cId="1367325075" sldId="2128751518"/>
            <ac:spMk id="67" creationId="{43F837A9-79EA-4DB4-9BBF-AA356D438D3B}"/>
          </ac:spMkLst>
        </pc:spChg>
        <pc:spChg chg="mod">
          <ac:chgData name="Allie Buckmaster (Credera)" userId="db6165b2-1112-4e02-9d70-44931e1de11b" providerId="ADAL" clId="{C879CDDD-0D63-47BD-93B3-14DC0BBD8E06}" dt="2022-07-18T22:28:28.618" v="454"/>
          <ac:spMkLst>
            <pc:docMk/>
            <pc:sldMk cId="1367325075" sldId="2128751518"/>
            <ac:spMk id="68" creationId="{E4961664-AE39-447C-A9C5-B3D4F5E8D84C}"/>
          </ac:spMkLst>
        </pc:spChg>
        <pc:grpChg chg="add del mod">
          <ac:chgData name="Allie Buckmaster (Credera)" userId="db6165b2-1112-4e02-9d70-44931e1de11b" providerId="ADAL" clId="{C879CDDD-0D63-47BD-93B3-14DC0BBD8E06}" dt="2022-07-18T22:28:26.911" v="453"/>
          <ac:grpSpMkLst>
            <pc:docMk/>
            <pc:sldMk cId="1367325075" sldId="2128751518"/>
            <ac:grpSpMk id="20" creationId="{84FA14DE-9C0C-4EFF-AC4D-4AA0D9E561D5}"/>
          </ac:grpSpMkLst>
        </pc:grpChg>
        <pc:grpChg chg="add del mod">
          <ac:chgData name="Allie Buckmaster (Credera)" userId="db6165b2-1112-4e02-9d70-44931e1de11b" providerId="ADAL" clId="{C879CDDD-0D63-47BD-93B3-14DC0BBD8E06}" dt="2022-07-18T22:28:26.911" v="453"/>
          <ac:grpSpMkLst>
            <pc:docMk/>
            <pc:sldMk cId="1367325075" sldId="2128751518"/>
            <ac:grpSpMk id="30" creationId="{9FD16191-56B8-4B6D-9C9A-D4739975EE85}"/>
          </ac:grpSpMkLst>
        </pc:grpChg>
        <pc:grpChg chg="add del mod">
          <ac:chgData name="Allie Buckmaster (Credera)" userId="db6165b2-1112-4e02-9d70-44931e1de11b" providerId="ADAL" clId="{C879CDDD-0D63-47BD-93B3-14DC0BBD8E06}" dt="2022-07-18T22:28:26.911" v="453"/>
          <ac:grpSpMkLst>
            <pc:docMk/>
            <pc:sldMk cId="1367325075" sldId="2128751518"/>
            <ac:grpSpMk id="33" creationId="{B7C15695-F882-40AC-A6EA-641D92BE9AC6}"/>
          </ac:grpSpMkLst>
        </pc:grpChg>
        <pc:grpChg chg="add del mod">
          <ac:chgData name="Allie Buckmaster (Credera)" userId="db6165b2-1112-4e02-9d70-44931e1de11b" providerId="ADAL" clId="{C879CDDD-0D63-47BD-93B3-14DC0BBD8E06}" dt="2022-07-18T22:28:26.911" v="453"/>
          <ac:grpSpMkLst>
            <pc:docMk/>
            <pc:sldMk cId="1367325075" sldId="2128751518"/>
            <ac:grpSpMk id="36" creationId="{53CCF9FE-11E5-4229-8280-77EB8600B731}"/>
          </ac:grpSpMkLst>
        </pc:grpChg>
        <pc:grpChg chg="add del mod">
          <ac:chgData name="Allie Buckmaster (Credera)" userId="db6165b2-1112-4e02-9d70-44931e1de11b" providerId="ADAL" clId="{C879CDDD-0D63-47BD-93B3-14DC0BBD8E06}" dt="2022-07-18T22:28:26.911" v="453"/>
          <ac:grpSpMkLst>
            <pc:docMk/>
            <pc:sldMk cId="1367325075" sldId="2128751518"/>
            <ac:grpSpMk id="39" creationId="{5CD94B15-0CBC-43D3-8909-D963BD3232A7}"/>
          </ac:grpSpMkLst>
        </pc:grpChg>
        <pc:grpChg chg="add del mod">
          <ac:chgData name="Allie Buckmaster (Credera)" userId="db6165b2-1112-4e02-9d70-44931e1de11b" providerId="ADAL" clId="{C879CDDD-0D63-47BD-93B3-14DC0BBD8E06}" dt="2022-07-18T22:28:26.911" v="453"/>
          <ac:grpSpMkLst>
            <pc:docMk/>
            <pc:sldMk cId="1367325075" sldId="2128751518"/>
            <ac:grpSpMk id="42" creationId="{5F39DCCF-1BE2-40EB-9014-1D676DE7E299}"/>
          </ac:grpSpMkLst>
        </pc:grpChg>
        <pc:grpChg chg="add del mod">
          <ac:chgData name="Allie Buckmaster (Credera)" userId="db6165b2-1112-4e02-9d70-44931e1de11b" providerId="ADAL" clId="{C879CDDD-0D63-47BD-93B3-14DC0BBD8E06}" dt="2022-07-18T22:28:26.911" v="453"/>
          <ac:grpSpMkLst>
            <pc:docMk/>
            <pc:sldMk cId="1367325075" sldId="2128751518"/>
            <ac:grpSpMk id="45" creationId="{B68089D5-8364-4D0C-AF37-2ABDE760AA4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48" creationId="{67805B05-B4D7-4449-837D-C9E253890DC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1" creationId="{93016361-9483-462C-940F-BF5A4DCA3EA5}"/>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4" creationId="{3AB08978-72A5-41AC-AFDB-0E02CE434918}"/>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57" creationId="{23A7E396-823C-40F5-ABE7-BD4069523106}"/>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0" creationId="{C76E2973-67C2-45E6-B959-0AA8A8B17F03}"/>
          </ac:grpSpMkLst>
        </pc:grpChg>
        <pc:grpChg chg="add del mod">
          <ac:chgData name="Allie Buckmaster (Credera)" userId="db6165b2-1112-4e02-9d70-44931e1de11b" providerId="ADAL" clId="{C879CDDD-0D63-47BD-93B3-14DC0BBD8E06}" dt="2022-07-19T20:58:52.962" v="556" actId="478"/>
          <ac:grpSpMkLst>
            <pc:docMk/>
            <pc:sldMk cId="1367325075" sldId="2128751518"/>
            <ac:grpSpMk id="63" creationId="{94C695D7-19CC-4CE8-A487-5692B019C11E}"/>
          </ac:grpSpMkLst>
        </pc:grpChg>
        <pc:grpChg chg="add del mod">
          <ac:chgData name="Allie Buckmaster (Credera)" userId="db6165b2-1112-4e02-9d70-44931e1de11b" providerId="ADAL" clId="{C879CDDD-0D63-47BD-93B3-14DC0BBD8E06}" dt="2022-07-19T20:58:26.894" v="555" actId="478"/>
          <ac:grpSpMkLst>
            <pc:docMk/>
            <pc:sldMk cId="1367325075" sldId="2128751518"/>
            <ac:grpSpMk id="66" creationId="{FBB445E5-E1FB-44E1-9F2A-4D3EB0A31A0D}"/>
          </ac:grpSpMkLst>
        </pc:grpChg>
        <pc:graphicFrameChg chg="add del mod modGraphic">
          <ac:chgData name="Allie Buckmaster (Credera)" userId="db6165b2-1112-4e02-9d70-44931e1de11b" providerId="ADAL" clId="{C879CDDD-0D63-47BD-93B3-14DC0BBD8E06}" dt="2022-07-19T20:57:58.065" v="531" actId="478"/>
          <ac:graphicFrameMkLst>
            <pc:docMk/>
            <pc:sldMk cId="1367325075" sldId="2128751518"/>
            <ac:graphicFrameMk id="3" creationId="{1EBD8FDA-3525-4299-AE8B-F03DB56A329F}"/>
          </ac:graphicFrameMkLst>
        </pc:graphicFrameChg>
        <pc:graphicFrameChg chg="mod modGraphic">
          <ac:chgData name="Allie Buckmaster (Credera)" userId="db6165b2-1112-4e02-9d70-44931e1de11b" providerId="ADAL" clId="{C879CDDD-0D63-47BD-93B3-14DC0BBD8E06}" dt="2022-07-19T20:59:44.202" v="572"/>
          <ac:graphicFrameMkLst>
            <pc:docMk/>
            <pc:sldMk cId="1367325075" sldId="2128751518"/>
            <ac:graphicFrameMk id="10" creationId="{455251B0-3700-42B6-B903-B7EDDA14E75A}"/>
          </ac:graphicFrameMkLst>
        </pc:graphicFrameChg>
      </pc:sldChg>
      <pc:sldChg chg="delSp modSp add del mod">
        <pc:chgData name="Allie Buckmaster (Credera)" userId="db6165b2-1112-4e02-9d70-44931e1de11b" providerId="ADAL" clId="{C879CDDD-0D63-47BD-93B3-14DC0BBD8E06}" dt="2022-08-03T15:18:27.281" v="933" actId="47"/>
        <pc:sldMkLst>
          <pc:docMk/>
          <pc:sldMk cId="3809074621" sldId="2128751519"/>
        </pc:sldMkLst>
        <pc:spChg chg="del">
          <ac:chgData name="Allie Buckmaster (Credera)" userId="db6165b2-1112-4e02-9d70-44931e1de11b" providerId="ADAL" clId="{C879CDDD-0D63-47BD-93B3-14DC0BBD8E06}" dt="2022-07-19T20:56:22.280" v="477" actId="478"/>
          <ac:spMkLst>
            <pc:docMk/>
            <pc:sldMk cId="3809074621" sldId="2128751519"/>
            <ac:spMk id="12" creationId="{5A54B820-183B-48B9-9BC3-E6424300FAD5}"/>
          </ac:spMkLst>
        </pc:spChg>
        <pc:spChg chg="del">
          <ac:chgData name="Allie Buckmaster (Credera)" userId="db6165b2-1112-4e02-9d70-44931e1de11b" providerId="ADAL" clId="{C879CDDD-0D63-47BD-93B3-14DC0BBD8E06}" dt="2022-07-19T20:56:22.280" v="477" actId="478"/>
          <ac:spMkLst>
            <pc:docMk/>
            <pc:sldMk cId="3809074621" sldId="2128751519"/>
            <ac:spMk id="14" creationId="{4F554C1B-F4DD-4CDA-8703-8EB7E778DF24}"/>
          </ac:spMkLst>
        </pc:spChg>
        <pc:spChg chg="del">
          <ac:chgData name="Allie Buckmaster (Credera)" userId="db6165b2-1112-4e02-9d70-44931e1de11b" providerId="ADAL" clId="{C879CDDD-0D63-47BD-93B3-14DC0BBD8E06}" dt="2022-07-19T20:56:22.280" v="477" actId="478"/>
          <ac:spMkLst>
            <pc:docMk/>
            <pc:sldMk cId="3809074621" sldId="2128751519"/>
            <ac:spMk id="16" creationId="{574390F9-8B24-4272-BFC9-1A664A0118A9}"/>
          </ac:spMkLst>
        </pc:spChg>
        <pc:spChg chg="del">
          <ac:chgData name="Allie Buckmaster (Credera)" userId="db6165b2-1112-4e02-9d70-44931e1de11b" providerId="ADAL" clId="{C879CDDD-0D63-47BD-93B3-14DC0BBD8E06}" dt="2022-07-19T20:56:22.280" v="477" actId="478"/>
          <ac:spMkLst>
            <pc:docMk/>
            <pc:sldMk cId="3809074621" sldId="2128751519"/>
            <ac:spMk id="17" creationId="{6A1AA367-C171-451F-9BD9-DF39189FBAF8}"/>
          </ac:spMkLst>
        </pc:spChg>
        <pc:spChg chg="del">
          <ac:chgData name="Allie Buckmaster (Credera)" userId="db6165b2-1112-4e02-9d70-44931e1de11b" providerId="ADAL" clId="{C879CDDD-0D63-47BD-93B3-14DC0BBD8E06}" dt="2022-07-19T20:56:22.280" v="477" actId="478"/>
          <ac:spMkLst>
            <pc:docMk/>
            <pc:sldMk cId="3809074621" sldId="2128751519"/>
            <ac:spMk id="18" creationId="{D5EB6E5D-2EBA-47B6-8BF4-EC42203611A6}"/>
          </ac:spMkLst>
        </pc:spChg>
        <pc:spChg chg="del">
          <ac:chgData name="Allie Buckmaster (Credera)" userId="db6165b2-1112-4e02-9d70-44931e1de11b" providerId="ADAL" clId="{C879CDDD-0D63-47BD-93B3-14DC0BBD8E06}" dt="2022-07-19T20:56:22.280" v="477" actId="478"/>
          <ac:spMkLst>
            <pc:docMk/>
            <pc:sldMk cId="3809074621" sldId="2128751519"/>
            <ac:spMk id="19" creationId="{0865F7B9-E5F2-47EE-8E96-66FD7BD22AFF}"/>
          </ac:spMkLst>
        </pc:spChg>
        <pc:spChg chg="del">
          <ac:chgData name="Allie Buckmaster (Credera)" userId="db6165b2-1112-4e02-9d70-44931e1de11b" providerId="ADAL" clId="{C879CDDD-0D63-47BD-93B3-14DC0BBD8E06}" dt="2022-07-19T20:56:22.280" v="477" actId="478"/>
          <ac:spMkLst>
            <pc:docMk/>
            <pc:sldMk cId="3809074621" sldId="2128751519"/>
            <ac:spMk id="21" creationId="{9CD899EE-AC97-49B1-BA7C-146A01960879}"/>
          </ac:spMkLst>
        </pc:spChg>
        <pc:spChg chg="del">
          <ac:chgData name="Allie Buckmaster (Credera)" userId="db6165b2-1112-4e02-9d70-44931e1de11b" providerId="ADAL" clId="{C879CDDD-0D63-47BD-93B3-14DC0BBD8E06}" dt="2022-07-19T20:56:22.280" v="477" actId="478"/>
          <ac:spMkLst>
            <pc:docMk/>
            <pc:sldMk cId="3809074621" sldId="2128751519"/>
            <ac:spMk id="22" creationId="{89B22D04-6479-4615-BA4E-621370964F27}"/>
          </ac:spMkLst>
        </pc:spChg>
        <pc:spChg chg="mod">
          <ac:chgData name="Allie Buckmaster (Credera)" userId="db6165b2-1112-4e02-9d70-44931e1de11b" providerId="ADAL" clId="{C879CDDD-0D63-47BD-93B3-14DC0BBD8E06}" dt="2022-07-19T20:57:39.360" v="503" actId="20577"/>
          <ac:spMkLst>
            <pc:docMk/>
            <pc:sldMk cId="3809074621" sldId="2128751519"/>
            <ac:spMk id="27" creationId="{39EE76AB-2D97-4E24-8477-C402AC4A52B9}"/>
          </ac:spMkLst>
        </pc:spChg>
        <pc:grpChg chg="mod">
          <ac:chgData name="Allie Buckmaster (Credera)" userId="db6165b2-1112-4e02-9d70-44931e1de11b" providerId="ADAL" clId="{C879CDDD-0D63-47BD-93B3-14DC0BBD8E06}" dt="2022-07-19T20:57:06.473" v="484" actId="1076"/>
          <ac:grpSpMkLst>
            <pc:docMk/>
            <pc:sldMk cId="3809074621" sldId="2128751519"/>
            <ac:grpSpMk id="48" creationId="{67805B05-B4D7-4449-837D-C9E253890DC3}"/>
          </ac:grpSpMkLst>
        </pc:grpChg>
        <pc:grpChg chg="mod">
          <ac:chgData name="Allie Buckmaster (Credera)" userId="db6165b2-1112-4e02-9d70-44931e1de11b" providerId="ADAL" clId="{C879CDDD-0D63-47BD-93B3-14DC0BBD8E06}" dt="2022-07-19T20:57:08.185" v="485" actId="1076"/>
          <ac:grpSpMkLst>
            <pc:docMk/>
            <pc:sldMk cId="3809074621" sldId="2128751519"/>
            <ac:grpSpMk id="51" creationId="{93016361-9483-462C-940F-BF5A4DCA3EA5}"/>
          </ac:grpSpMkLst>
        </pc:grpChg>
        <pc:grpChg chg="mod">
          <ac:chgData name="Allie Buckmaster (Credera)" userId="db6165b2-1112-4e02-9d70-44931e1de11b" providerId="ADAL" clId="{C879CDDD-0D63-47BD-93B3-14DC0BBD8E06}" dt="2022-07-19T20:57:10.868" v="486" actId="1076"/>
          <ac:grpSpMkLst>
            <pc:docMk/>
            <pc:sldMk cId="3809074621" sldId="2128751519"/>
            <ac:grpSpMk id="54" creationId="{3AB08978-72A5-41AC-AFDB-0E02CE434918}"/>
          </ac:grpSpMkLst>
        </pc:grpChg>
        <pc:grpChg chg="mod">
          <ac:chgData name="Allie Buckmaster (Credera)" userId="db6165b2-1112-4e02-9d70-44931e1de11b" providerId="ADAL" clId="{C879CDDD-0D63-47BD-93B3-14DC0BBD8E06}" dt="2022-07-19T20:57:13.795" v="487" actId="1076"/>
          <ac:grpSpMkLst>
            <pc:docMk/>
            <pc:sldMk cId="3809074621" sldId="2128751519"/>
            <ac:grpSpMk id="57" creationId="{23A7E396-823C-40F5-ABE7-BD4069523106}"/>
          </ac:grpSpMkLst>
        </pc:grpChg>
        <pc:grpChg chg="mod">
          <ac:chgData name="Allie Buckmaster (Credera)" userId="db6165b2-1112-4e02-9d70-44931e1de11b" providerId="ADAL" clId="{C879CDDD-0D63-47BD-93B3-14DC0BBD8E06}" dt="2022-07-19T20:57:15.559" v="488" actId="1076"/>
          <ac:grpSpMkLst>
            <pc:docMk/>
            <pc:sldMk cId="3809074621" sldId="2128751519"/>
            <ac:grpSpMk id="60" creationId="{C76E2973-67C2-45E6-B959-0AA8A8B17F03}"/>
          </ac:grpSpMkLst>
        </pc:grpChg>
        <pc:grpChg chg="mod">
          <ac:chgData name="Allie Buckmaster (Credera)" userId="db6165b2-1112-4e02-9d70-44931e1de11b" providerId="ADAL" clId="{C879CDDD-0D63-47BD-93B3-14DC0BBD8E06}" dt="2022-07-19T20:57:19.453" v="489" actId="1076"/>
          <ac:grpSpMkLst>
            <pc:docMk/>
            <pc:sldMk cId="3809074621" sldId="2128751519"/>
            <ac:grpSpMk id="63" creationId="{94C695D7-19CC-4CE8-A487-5692B019C11E}"/>
          </ac:grpSpMkLst>
        </pc:grpChg>
        <pc:grpChg chg="mod">
          <ac:chgData name="Allie Buckmaster (Credera)" userId="db6165b2-1112-4e02-9d70-44931e1de11b" providerId="ADAL" clId="{C879CDDD-0D63-47BD-93B3-14DC0BBD8E06}" dt="2022-07-19T20:57:21.768" v="490" actId="1076"/>
          <ac:grpSpMkLst>
            <pc:docMk/>
            <pc:sldMk cId="3809074621" sldId="2128751519"/>
            <ac:grpSpMk id="66" creationId="{FBB445E5-E1FB-44E1-9F2A-4D3EB0A31A0D}"/>
          </ac:grpSpMkLst>
        </pc:grpChg>
        <pc:graphicFrameChg chg="del mod modGraphic">
          <ac:chgData name="Allie Buckmaster (Credera)" userId="db6165b2-1112-4e02-9d70-44931e1de11b" providerId="ADAL" clId="{C879CDDD-0D63-47BD-93B3-14DC0BBD8E06}" dt="2022-07-19T20:57:02.278" v="483" actId="478"/>
          <ac:graphicFrameMkLst>
            <pc:docMk/>
            <pc:sldMk cId="3809074621" sldId="2128751519"/>
            <ac:graphicFrameMk id="3" creationId="{1EBD8FDA-3525-4299-AE8B-F03DB56A329F}"/>
          </ac:graphicFrameMkLst>
        </pc:graphicFrameChg>
        <pc:graphicFrameChg chg="mod">
          <ac:chgData name="Allie Buckmaster (Credera)" userId="db6165b2-1112-4e02-9d70-44931e1de11b" providerId="ADAL" clId="{C879CDDD-0D63-47BD-93B3-14DC0BBD8E06}" dt="2022-07-19T20:56:59.635" v="482"/>
          <ac:graphicFrameMkLst>
            <pc:docMk/>
            <pc:sldMk cId="3809074621" sldId="2128751519"/>
            <ac:graphicFrameMk id="10" creationId="{455251B0-3700-42B6-B903-B7EDDA14E75A}"/>
          </ac:graphicFrameMkLst>
        </pc:graphicFrameChg>
      </pc:sldChg>
      <pc:sldChg chg="addSp delSp modSp new mod modClrScheme chgLayout modNotesTx">
        <pc:chgData name="Allie Buckmaster (Credera)" userId="db6165b2-1112-4e02-9d70-44931e1de11b" providerId="ADAL" clId="{C879CDDD-0D63-47BD-93B3-14DC0BBD8E06}" dt="2022-08-30T14:52:43.625" v="1583" actId="13926"/>
        <pc:sldMkLst>
          <pc:docMk/>
          <pc:sldMk cId="4294055295" sldId="2128751520"/>
        </pc:sldMkLst>
        <pc:spChg chg="mod ord">
          <ac:chgData name="Allie Buckmaster (Credera)" userId="db6165b2-1112-4e02-9d70-44931e1de11b" providerId="ADAL" clId="{C879CDDD-0D63-47BD-93B3-14DC0BBD8E06}" dt="2022-07-19T22:05:41.755" v="627" actId="700"/>
          <ac:spMkLst>
            <pc:docMk/>
            <pc:sldMk cId="4294055295" sldId="2128751520"/>
            <ac:spMk id="2" creationId="{9FE5E74A-3109-44F6-955B-B0BD448A906F}"/>
          </ac:spMkLst>
        </pc:spChg>
        <pc:spChg chg="add mod">
          <ac:chgData name="Allie Buckmaster (Credera)" userId="db6165b2-1112-4e02-9d70-44931e1de11b" providerId="ADAL" clId="{C879CDDD-0D63-47BD-93B3-14DC0BBD8E06}" dt="2022-08-15T20:53:12.749" v="1265" actId="1076"/>
          <ac:spMkLst>
            <pc:docMk/>
            <pc:sldMk cId="4294055295" sldId="2128751520"/>
            <ac:spMk id="3" creationId="{4FCF2D75-07CE-4DB2-9018-C0DAD8193A53}"/>
          </ac:spMkLst>
        </pc:spChg>
        <pc:spChg chg="del">
          <ac:chgData name="Allie Buckmaster (Credera)" userId="db6165b2-1112-4e02-9d70-44931e1de11b" providerId="ADAL" clId="{C879CDDD-0D63-47BD-93B3-14DC0BBD8E06}" dt="2022-07-19T22:05:41.755" v="627" actId="700"/>
          <ac:spMkLst>
            <pc:docMk/>
            <pc:sldMk cId="4294055295" sldId="2128751520"/>
            <ac:spMk id="3" creationId="{D6D6C39C-1D47-4CD9-B194-8722151D918F}"/>
          </ac:spMkLst>
        </pc:spChg>
        <pc:spChg chg="del mod ord">
          <ac:chgData name="Allie Buckmaster (Credera)" userId="db6165b2-1112-4e02-9d70-44931e1de11b" providerId="ADAL" clId="{C879CDDD-0D63-47BD-93B3-14DC0BBD8E06}" dt="2022-07-19T22:05:41.755" v="627" actId="700"/>
          <ac:spMkLst>
            <pc:docMk/>
            <pc:sldMk cId="4294055295" sldId="2128751520"/>
            <ac:spMk id="4" creationId="{6008438E-73C2-49DF-8761-3823C12C65CF}"/>
          </ac:spMkLst>
        </pc:spChg>
        <pc:spChg chg="mod ord">
          <ac:chgData name="Allie Buckmaster (Credera)" userId="db6165b2-1112-4e02-9d70-44931e1de11b" providerId="ADAL" clId="{C879CDDD-0D63-47BD-93B3-14DC0BBD8E06}" dt="2022-08-15T20:53:22.721" v="1268" actId="13926"/>
          <ac:spMkLst>
            <pc:docMk/>
            <pc:sldMk cId="4294055295" sldId="2128751520"/>
            <ac:spMk id="5" creationId="{8BB39161-C12C-4887-8EC3-CEC14626D57D}"/>
          </ac:spMkLst>
        </pc:spChg>
        <pc:spChg chg="mod ord">
          <ac:chgData name="Allie Buckmaster (Credera)" userId="db6165b2-1112-4e02-9d70-44931e1de11b" providerId="ADAL" clId="{C879CDDD-0D63-47BD-93B3-14DC0BBD8E06}" dt="2022-07-19T22:05:41.755" v="627" actId="700"/>
          <ac:spMkLst>
            <pc:docMk/>
            <pc:sldMk cId="4294055295" sldId="2128751520"/>
            <ac:spMk id="6" creationId="{DA73CA82-70A1-4A79-8EB4-303F8FEAB76D}"/>
          </ac:spMkLst>
        </pc:spChg>
        <pc:spChg chg="mod ord">
          <ac:chgData name="Allie Buckmaster (Credera)" userId="db6165b2-1112-4e02-9d70-44931e1de11b" providerId="ADAL" clId="{C879CDDD-0D63-47BD-93B3-14DC0BBD8E06}" dt="2022-08-30T14:52:43.625" v="1583" actId="13926"/>
          <ac:spMkLst>
            <pc:docMk/>
            <pc:sldMk cId="4294055295" sldId="2128751520"/>
            <ac:spMk id="7" creationId="{3A1376BC-BD19-475F-91B5-1E6479FB747D}"/>
          </ac:spMkLst>
        </pc:spChg>
        <pc:spChg chg="del">
          <ac:chgData name="Allie Buckmaster (Credera)" userId="db6165b2-1112-4e02-9d70-44931e1de11b" providerId="ADAL" clId="{C879CDDD-0D63-47BD-93B3-14DC0BBD8E06}" dt="2022-07-19T22:05:41.755" v="627" actId="700"/>
          <ac:spMkLst>
            <pc:docMk/>
            <pc:sldMk cId="4294055295" sldId="2128751520"/>
            <ac:spMk id="8" creationId="{02C4B066-D11A-4D0A-B9CD-BCA0CFD1FC6E}"/>
          </ac:spMkLst>
        </pc:spChg>
      </pc:sldChg>
      <pc:sldChg chg="modSp new mod">
        <pc:chgData name="Allie Buckmaster (Credera)" userId="db6165b2-1112-4e02-9d70-44931e1de11b" providerId="ADAL" clId="{C879CDDD-0D63-47BD-93B3-14DC0BBD8E06}" dt="2022-07-19T22:06:21.085" v="652" actId="20577"/>
        <pc:sldMkLst>
          <pc:docMk/>
          <pc:sldMk cId="150005659" sldId="2128751521"/>
        </pc:sldMkLst>
        <pc:spChg chg="mod">
          <ac:chgData name="Allie Buckmaster (Credera)" userId="db6165b2-1112-4e02-9d70-44931e1de11b" providerId="ADAL" clId="{C879CDDD-0D63-47BD-93B3-14DC0BBD8E06}" dt="2022-07-19T22:06:21.085" v="652" actId="20577"/>
          <ac:spMkLst>
            <pc:docMk/>
            <pc:sldMk cId="150005659" sldId="2128751521"/>
            <ac:spMk id="2" creationId="{95DB51EA-F1FD-4BD7-BC19-660C0A3BB9B4}"/>
          </ac:spMkLst>
        </pc:spChg>
      </pc:sldChg>
      <pc:sldChg chg="addSp delSp modSp add mod modNotesTx">
        <pc:chgData name="Allie Buckmaster (Credera)" userId="db6165b2-1112-4e02-9d70-44931e1de11b" providerId="ADAL" clId="{C879CDDD-0D63-47BD-93B3-14DC0BBD8E06}" dt="2022-08-30T14:10:59.276" v="1376" actId="20577"/>
        <pc:sldMkLst>
          <pc:docMk/>
          <pc:sldMk cId="3010118362" sldId="2128751522"/>
        </pc:sldMkLst>
        <pc:spChg chg="mod">
          <ac:chgData name="Allie Buckmaster (Credera)" userId="db6165b2-1112-4e02-9d70-44931e1de11b" providerId="ADAL" clId="{C879CDDD-0D63-47BD-93B3-14DC0BBD8E06}" dt="2022-07-19T22:08:37.453" v="690" actId="20577"/>
          <ac:spMkLst>
            <pc:docMk/>
            <pc:sldMk cId="3010118362" sldId="2128751522"/>
            <ac:spMk id="4" creationId="{49EBF302-81AD-42B7-A6FF-322E76862FBB}"/>
          </ac:spMkLst>
        </pc:spChg>
        <pc:spChg chg="del">
          <ac:chgData name="Allie Buckmaster (Credera)" userId="db6165b2-1112-4e02-9d70-44931e1de11b" providerId="ADAL" clId="{C879CDDD-0D63-47BD-93B3-14DC0BBD8E06}" dt="2022-07-19T22:08:26.115" v="681" actId="478"/>
          <ac:spMkLst>
            <pc:docMk/>
            <pc:sldMk cId="3010118362" sldId="2128751522"/>
            <ac:spMk id="10"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14" creationId="{00000000-0000-0000-0000-000000000000}"/>
          </ac:spMkLst>
        </pc:spChg>
        <pc:spChg chg="add mod">
          <ac:chgData name="Allie Buckmaster (Credera)" userId="db6165b2-1112-4e02-9d70-44931e1de11b" providerId="ADAL" clId="{C879CDDD-0D63-47BD-93B3-14DC0BBD8E06}" dt="2022-08-03T15:17:52.961" v="928" actId="1076"/>
          <ac:spMkLst>
            <pc:docMk/>
            <pc:sldMk cId="3010118362" sldId="2128751522"/>
            <ac:spMk id="22" creationId="{C1C38478-D00C-48F1-B46F-4E49553846DD}"/>
          </ac:spMkLst>
        </pc:spChg>
        <pc:spChg chg="add mod">
          <ac:chgData name="Allie Buckmaster (Credera)" userId="db6165b2-1112-4e02-9d70-44931e1de11b" providerId="ADAL" clId="{C879CDDD-0D63-47BD-93B3-14DC0BBD8E06}" dt="2022-08-03T15:17:48.791" v="926" actId="1076"/>
          <ac:spMkLst>
            <pc:docMk/>
            <pc:sldMk cId="3010118362" sldId="2128751522"/>
            <ac:spMk id="24" creationId="{09142A91-B833-416B-B6BE-53DF8881D97E}"/>
          </ac:spMkLst>
        </pc:spChg>
        <pc:spChg chg="del">
          <ac:chgData name="Allie Buckmaster (Credera)" userId="db6165b2-1112-4e02-9d70-44931e1de11b" providerId="ADAL" clId="{C879CDDD-0D63-47BD-93B3-14DC0BBD8E06}" dt="2022-07-19T22:08:26.115" v="681" actId="478"/>
          <ac:spMkLst>
            <pc:docMk/>
            <pc:sldMk cId="3010118362" sldId="2128751522"/>
            <ac:spMk id="25" creationId="{00000000-0000-0000-0000-000000000000}"/>
          </ac:spMkLst>
        </pc:spChg>
        <pc:spChg chg="del">
          <ac:chgData name="Allie Buckmaster (Credera)" userId="db6165b2-1112-4e02-9d70-44931e1de11b" providerId="ADAL" clId="{C879CDDD-0D63-47BD-93B3-14DC0BBD8E06}" dt="2022-07-19T22:08:26.115" v="681" actId="478"/>
          <ac:spMkLst>
            <pc:docMk/>
            <pc:sldMk cId="3010118362" sldId="2128751522"/>
            <ac:spMk id="26" creationId="{00000000-0000-0000-0000-000000000000}"/>
          </ac:spMkLst>
        </pc:spChg>
        <pc:picChg chg="del">
          <ac:chgData name="Allie Buckmaster (Credera)" userId="db6165b2-1112-4e02-9d70-44931e1de11b" providerId="ADAL" clId="{C879CDDD-0D63-47BD-93B3-14DC0BBD8E06}" dt="2022-07-19T22:08:26.115" v="681" actId="478"/>
          <ac:picMkLst>
            <pc:docMk/>
            <pc:sldMk cId="3010118362" sldId="2128751522"/>
            <ac:picMk id="6"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8"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9"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12" creationId="{00000000-0000-0000-0000-000000000000}"/>
          </ac:picMkLst>
        </pc:picChg>
        <pc:picChg chg="add mod">
          <ac:chgData name="Allie Buckmaster (Credera)" userId="db6165b2-1112-4e02-9d70-44931e1de11b" providerId="ADAL" clId="{C879CDDD-0D63-47BD-93B3-14DC0BBD8E06}" dt="2022-07-19T22:08:33.427" v="684"/>
          <ac:picMkLst>
            <pc:docMk/>
            <pc:sldMk cId="3010118362" sldId="2128751522"/>
            <ac:picMk id="21" creationId="{86DE26AA-6C71-49EC-B7E5-4E3402588F87}"/>
          </ac:picMkLst>
        </pc:picChg>
        <pc:picChg chg="del">
          <ac:chgData name="Allie Buckmaster (Credera)" userId="db6165b2-1112-4e02-9d70-44931e1de11b" providerId="ADAL" clId="{C879CDDD-0D63-47BD-93B3-14DC0BBD8E06}" dt="2022-07-19T22:08:26.115" v="681" actId="478"/>
          <ac:picMkLst>
            <pc:docMk/>
            <pc:sldMk cId="3010118362" sldId="2128751522"/>
            <ac:picMk id="31" creationId="{00000000-0000-0000-0000-000000000000}"/>
          </ac:picMkLst>
        </pc:picChg>
        <pc:picChg chg="del">
          <ac:chgData name="Allie Buckmaster (Credera)" userId="db6165b2-1112-4e02-9d70-44931e1de11b" providerId="ADAL" clId="{C879CDDD-0D63-47BD-93B3-14DC0BBD8E06}" dt="2022-07-19T22:08:26.115" v="681" actId="478"/>
          <ac:picMkLst>
            <pc:docMk/>
            <pc:sldMk cId="3010118362" sldId="2128751522"/>
            <ac:picMk id="35" creationId="{00000000-0000-0000-0000-000000000000}"/>
          </ac:picMkLst>
        </pc:picChg>
        <pc:cxnChg chg="del">
          <ac:chgData name="Allie Buckmaster (Credera)" userId="db6165b2-1112-4e02-9d70-44931e1de11b" providerId="ADAL" clId="{C879CDDD-0D63-47BD-93B3-14DC0BBD8E06}" dt="2022-07-19T22:08:28.657" v="682" actId="478"/>
          <ac:cxnSpMkLst>
            <pc:docMk/>
            <pc:sldMk cId="3010118362" sldId="2128751522"/>
            <ac:cxnSpMk id="1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17" creationId="{00000000-0000-0000-0000-000000000000}"/>
          </ac:cxnSpMkLst>
        </pc:cxnChg>
        <pc:cxnChg chg="del">
          <ac:chgData name="Allie Buckmaster (Credera)" userId="db6165b2-1112-4e02-9d70-44931e1de11b" providerId="ADAL" clId="{C879CDDD-0D63-47BD-93B3-14DC0BBD8E06}" dt="2022-07-19T22:08:28.657" v="682" actId="478"/>
          <ac:cxnSpMkLst>
            <pc:docMk/>
            <pc:sldMk cId="3010118362" sldId="2128751522"/>
            <ac:cxnSpMk id="23" creationId="{00000000-0000-0000-0000-000000000000}"/>
          </ac:cxnSpMkLst>
        </pc:cxnChg>
        <pc:cxnChg chg="del">
          <ac:chgData name="Allie Buckmaster (Credera)" userId="db6165b2-1112-4e02-9d70-44931e1de11b" providerId="ADAL" clId="{C879CDDD-0D63-47BD-93B3-14DC0BBD8E06}" dt="2022-07-19T22:08:26.115" v="681" actId="478"/>
          <ac:cxnSpMkLst>
            <pc:docMk/>
            <pc:sldMk cId="3010118362" sldId="2128751522"/>
            <ac:cxnSpMk id="36" creationId="{00000000-0000-0000-0000-000000000000}"/>
          </ac:cxnSpMkLst>
        </pc:cxnChg>
      </pc:sldChg>
      <pc:sldChg chg="addSp modSp add mod modNotesTx">
        <pc:chgData name="Allie Buckmaster (Credera)" userId="db6165b2-1112-4e02-9d70-44931e1de11b" providerId="ADAL" clId="{C879CDDD-0D63-47BD-93B3-14DC0BBD8E06}" dt="2022-08-30T14:11:02.136" v="1378" actId="20577"/>
        <pc:sldMkLst>
          <pc:docMk/>
          <pc:sldMk cId="3667969069" sldId="2128751523"/>
        </pc:sldMkLst>
        <pc:spChg chg="mod">
          <ac:chgData name="Allie Buckmaster (Credera)" userId="db6165b2-1112-4e02-9d70-44931e1de11b" providerId="ADAL" clId="{C879CDDD-0D63-47BD-93B3-14DC0BBD8E06}" dt="2022-07-19T22:08:52.438" v="699" actId="20577"/>
          <ac:spMkLst>
            <pc:docMk/>
            <pc:sldMk cId="3667969069" sldId="2128751523"/>
            <ac:spMk id="4" creationId="{49EBF302-81AD-42B7-A6FF-322E76862FBB}"/>
          </ac:spMkLst>
        </pc:spChg>
        <pc:spChg chg="add mod">
          <ac:chgData name="Allie Buckmaster (Credera)" userId="db6165b2-1112-4e02-9d70-44931e1de11b" providerId="ADAL" clId="{C879CDDD-0D63-47BD-93B3-14DC0BBD8E06}" dt="2022-08-03T15:17:00.693" v="922" actId="1076"/>
          <ac:spMkLst>
            <pc:docMk/>
            <pc:sldMk cId="3667969069" sldId="2128751523"/>
            <ac:spMk id="7" creationId="{624278BF-1839-411D-891A-1211C20BE677}"/>
          </ac:spMkLst>
        </pc:spChg>
        <pc:spChg chg="add mod">
          <ac:chgData name="Allie Buckmaster (Credera)" userId="db6165b2-1112-4e02-9d70-44931e1de11b" providerId="ADAL" clId="{C879CDDD-0D63-47BD-93B3-14DC0BBD8E06}" dt="2022-08-03T15:17:06.988" v="923" actId="1076"/>
          <ac:spMkLst>
            <pc:docMk/>
            <pc:sldMk cId="3667969069" sldId="2128751523"/>
            <ac:spMk id="8" creationId="{15624D41-3277-4922-A7ED-6AB24F304F35}"/>
          </ac:spMkLst>
        </pc:spChg>
        <pc:picChg chg="add mod">
          <ac:chgData name="Allie Buckmaster (Credera)" userId="db6165b2-1112-4e02-9d70-44931e1de11b" providerId="ADAL" clId="{C879CDDD-0D63-47BD-93B3-14DC0BBD8E06}" dt="2022-07-19T22:08:54.052" v="700"/>
          <ac:picMkLst>
            <pc:docMk/>
            <pc:sldMk cId="3667969069" sldId="2128751523"/>
            <ac:picMk id="9" creationId="{5B671E5E-5FE8-44B9-8F40-9BCBF9A2991D}"/>
          </ac:picMkLst>
        </pc:picChg>
      </pc:sldChg>
      <pc:sldChg chg="addSp modSp add mod modNotesTx">
        <pc:chgData name="Allie Buckmaster (Credera)" userId="db6165b2-1112-4e02-9d70-44931e1de11b" providerId="ADAL" clId="{C879CDDD-0D63-47BD-93B3-14DC0BBD8E06}" dt="2022-08-30T14:28:41.778" v="1479" actId="20577"/>
        <pc:sldMkLst>
          <pc:docMk/>
          <pc:sldMk cId="91581489" sldId="2128751524"/>
        </pc:sldMkLst>
        <pc:spChg chg="mod">
          <ac:chgData name="Allie Buckmaster (Credera)" userId="db6165b2-1112-4e02-9d70-44931e1de11b" providerId="ADAL" clId="{C879CDDD-0D63-47BD-93B3-14DC0BBD8E06}" dt="2022-07-19T22:09:07.944" v="710" actId="20577"/>
          <ac:spMkLst>
            <pc:docMk/>
            <pc:sldMk cId="91581489" sldId="2128751524"/>
            <ac:spMk id="4" creationId="{49EBF302-81AD-42B7-A6FF-322E76862FBB}"/>
          </ac:spMkLst>
        </pc:spChg>
        <pc:spChg chg="add mod">
          <ac:chgData name="Allie Buckmaster (Credera)" userId="db6165b2-1112-4e02-9d70-44931e1de11b" providerId="ADAL" clId="{C879CDDD-0D63-47BD-93B3-14DC0BBD8E06}" dt="2022-08-03T15:17:31.711" v="924" actId="1076"/>
          <ac:spMkLst>
            <pc:docMk/>
            <pc:sldMk cId="91581489" sldId="2128751524"/>
            <ac:spMk id="7" creationId="{8024CEB0-689C-4BA0-89A1-795B3E6BAD62}"/>
          </ac:spMkLst>
        </pc:spChg>
        <pc:spChg chg="add mod">
          <ac:chgData name="Allie Buckmaster (Credera)" userId="db6165b2-1112-4e02-9d70-44931e1de11b" providerId="ADAL" clId="{C879CDDD-0D63-47BD-93B3-14DC0BBD8E06}" dt="2022-08-03T15:17:36.195" v="925" actId="1076"/>
          <ac:spMkLst>
            <pc:docMk/>
            <pc:sldMk cId="91581489" sldId="2128751524"/>
            <ac:spMk id="8" creationId="{EA0E97B6-CF50-431E-8652-BB62083C7357}"/>
          </ac:spMkLst>
        </pc:spChg>
        <pc:picChg chg="add mod">
          <ac:chgData name="Allie Buckmaster (Credera)" userId="db6165b2-1112-4e02-9d70-44931e1de11b" providerId="ADAL" clId="{C879CDDD-0D63-47BD-93B3-14DC0BBD8E06}" dt="2022-07-19T22:09:13.921" v="711"/>
          <ac:picMkLst>
            <pc:docMk/>
            <pc:sldMk cId="91581489" sldId="2128751524"/>
            <ac:picMk id="9" creationId="{35588BC1-3B68-4BBA-993B-8A8237FC671E}"/>
          </ac:picMkLst>
        </pc:picChg>
      </pc:sldChg>
      <pc:sldChg chg="add del">
        <pc:chgData name="Allie Buckmaster (Credera)" userId="db6165b2-1112-4e02-9d70-44931e1de11b" providerId="ADAL" clId="{C879CDDD-0D63-47BD-93B3-14DC0BBD8E06}" dt="2022-07-19T22:09:43.053" v="732" actId="47"/>
        <pc:sldMkLst>
          <pc:docMk/>
          <pc:sldMk cId="2165939610" sldId="2128751525"/>
        </pc:sldMkLst>
      </pc:sldChg>
      <pc:sldChg chg="addSp delSp modSp add mod ord modNotesTx">
        <pc:chgData name="Allie Buckmaster (Credera)" userId="db6165b2-1112-4e02-9d70-44931e1de11b" providerId="ADAL" clId="{C879CDDD-0D63-47BD-93B3-14DC0BBD8E06}" dt="2022-08-30T14:11:08.444" v="1382" actId="20577"/>
        <pc:sldMkLst>
          <pc:docMk/>
          <pc:sldMk cId="516914625" sldId="2128751526"/>
        </pc:sldMkLst>
        <pc:spChg chg="mod">
          <ac:chgData name="Allie Buckmaster (Credera)" userId="db6165b2-1112-4e02-9d70-44931e1de11b" providerId="ADAL" clId="{C879CDDD-0D63-47BD-93B3-14DC0BBD8E06}" dt="2022-07-19T22:09:23.209" v="725" actId="20577"/>
          <ac:spMkLst>
            <pc:docMk/>
            <pc:sldMk cId="516914625" sldId="2128751526"/>
            <ac:spMk id="4" creationId="{49EBF302-81AD-42B7-A6FF-322E76862FBB}"/>
          </ac:spMkLst>
        </pc:spChg>
        <pc:spChg chg="add mod">
          <ac:chgData name="Allie Buckmaster (Credera)" userId="db6165b2-1112-4e02-9d70-44931e1de11b" providerId="ADAL" clId="{C879CDDD-0D63-47BD-93B3-14DC0BBD8E06}" dt="2022-08-03T15:17:59.019" v="929" actId="1076"/>
          <ac:spMkLst>
            <pc:docMk/>
            <pc:sldMk cId="516914625" sldId="2128751526"/>
            <ac:spMk id="7" creationId="{3706BFD4-2580-4A05-895E-DE057D0ED150}"/>
          </ac:spMkLst>
        </pc:spChg>
        <pc:spChg chg="add mod">
          <ac:chgData name="Allie Buckmaster (Credera)" userId="db6165b2-1112-4e02-9d70-44931e1de11b" providerId="ADAL" clId="{C879CDDD-0D63-47BD-93B3-14DC0BBD8E06}" dt="2022-08-03T15:18:12.230" v="932" actId="1076"/>
          <ac:spMkLst>
            <pc:docMk/>
            <pc:sldMk cId="516914625" sldId="2128751526"/>
            <ac:spMk id="8" creationId="{625986E9-A621-4E0E-A62D-2374CD4E2F19}"/>
          </ac:spMkLst>
        </pc:spChg>
        <pc:spChg chg="del mod">
          <ac:chgData name="Allie Buckmaster (Credera)" userId="db6165b2-1112-4e02-9d70-44931e1de11b" providerId="ADAL" clId="{C879CDDD-0D63-47BD-93B3-14DC0BBD8E06}" dt="2022-08-03T15:18:01.764" v="931" actId="478"/>
          <ac:spMkLst>
            <pc:docMk/>
            <pc:sldMk cId="516914625" sldId="2128751526"/>
            <ac:spMk id="329" creationId="{00000000-0000-0000-0000-000000000000}"/>
          </ac:spMkLst>
        </pc:spChg>
        <pc:picChg chg="add mod">
          <ac:chgData name="Allie Buckmaster (Credera)" userId="db6165b2-1112-4e02-9d70-44931e1de11b" providerId="ADAL" clId="{C879CDDD-0D63-47BD-93B3-14DC0BBD8E06}" dt="2022-07-19T22:09:33.428" v="726"/>
          <ac:picMkLst>
            <pc:docMk/>
            <pc:sldMk cId="516914625" sldId="2128751526"/>
            <ac:picMk id="9" creationId="{12E7B0D8-2E07-4904-9F2A-54C74250A425}"/>
          </ac:picMkLst>
        </pc:picChg>
      </pc:sldChg>
      <pc:sldChg chg="add ord">
        <pc:chgData name="Allie Buckmaster (Credera)" userId="db6165b2-1112-4e02-9d70-44931e1de11b" providerId="ADAL" clId="{C879CDDD-0D63-47BD-93B3-14DC0BBD8E06}" dt="2022-07-19T22:09:48.129" v="735"/>
        <pc:sldMkLst>
          <pc:docMk/>
          <pc:sldMk cId="4158051675" sldId="2128751527"/>
        </pc:sldMkLst>
      </pc:sldChg>
      <pc:sldChg chg="modSp new mod modNotesTx">
        <pc:chgData name="Allie Buckmaster (Credera)" userId="db6165b2-1112-4e02-9d70-44931e1de11b" providerId="ADAL" clId="{C879CDDD-0D63-47BD-93B3-14DC0BBD8E06}" dt="2022-08-30T14:28:17.271" v="1477" actId="20577"/>
        <pc:sldMkLst>
          <pc:docMk/>
          <pc:sldMk cId="882782450" sldId="2128751528"/>
        </pc:sldMkLst>
        <pc:spChg chg="mod">
          <ac:chgData name="Allie Buckmaster (Credera)" userId="db6165b2-1112-4e02-9d70-44931e1de11b" providerId="ADAL" clId="{C879CDDD-0D63-47BD-93B3-14DC0BBD8E06}" dt="2022-07-19T22:10:02.911" v="764" actId="20577"/>
          <ac:spMkLst>
            <pc:docMk/>
            <pc:sldMk cId="882782450" sldId="2128751528"/>
            <ac:spMk id="2" creationId="{225F5816-7018-418D-BFD0-FBB87E8FE915}"/>
          </ac:spMkLst>
        </pc:spChg>
      </pc:sldChg>
      <pc:sldChg chg="modSp new mod">
        <pc:chgData name="Allie Buckmaster (Credera)" userId="db6165b2-1112-4e02-9d70-44931e1de11b" providerId="ADAL" clId="{C879CDDD-0D63-47BD-93B3-14DC0BBD8E06}" dt="2022-07-19T22:10:06.985" v="778" actId="20577"/>
        <pc:sldMkLst>
          <pc:docMk/>
          <pc:sldMk cId="2928029620" sldId="2128751529"/>
        </pc:sldMkLst>
        <pc:spChg chg="mod">
          <ac:chgData name="Allie Buckmaster (Credera)" userId="db6165b2-1112-4e02-9d70-44931e1de11b" providerId="ADAL" clId="{C879CDDD-0D63-47BD-93B3-14DC0BBD8E06}" dt="2022-07-19T22:10:06.985" v="778" actId="20577"/>
          <ac:spMkLst>
            <pc:docMk/>
            <pc:sldMk cId="2928029620" sldId="2128751529"/>
            <ac:spMk id="2" creationId="{1BE2A935-4499-4DA5-B73B-3D7BE3ABD6FE}"/>
          </ac:spMkLst>
        </pc:spChg>
      </pc:sldChg>
      <pc:sldMasterChg chg="delSldLayout">
        <pc:chgData name="Allie Buckmaster (Credera)" userId="db6165b2-1112-4e02-9d70-44931e1de11b" providerId="ADAL" clId="{C879CDDD-0D63-47BD-93B3-14DC0BBD8E06}" dt="2022-07-18T21:29:49.240" v="80" actId="47"/>
        <pc:sldMasterMkLst>
          <pc:docMk/>
          <pc:sldMasterMk cId="714803811" sldId="2147483972"/>
        </pc:sldMasterMkLst>
        <pc:sldLayoutChg chg="del">
          <pc:chgData name="Allie Buckmaster (Credera)" userId="db6165b2-1112-4e02-9d70-44931e1de11b" providerId="ADAL" clId="{C879CDDD-0D63-47BD-93B3-14DC0BBD8E06}" dt="2022-07-18T21:29:49.240" v="80" actId="47"/>
          <pc:sldLayoutMkLst>
            <pc:docMk/>
            <pc:sldMasterMk cId="714803811" sldId="2147483972"/>
            <pc:sldLayoutMk cId="3140562584" sldId="2147484123"/>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200781651" sldId="2147484138"/>
          </pc:sldLayoutMkLst>
        </pc:sldLayoutChg>
        <pc:sldLayoutChg chg="del">
          <pc:chgData name="Allie Buckmaster (Credera)" userId="db6165b2-1112-4e02-9d70-44931e1de11b" providerId="ADAL" clId="{C879CDDD-0D63-47BD-93B3-14DC0BBD8E06}" dt="2022-07-18T21:29:49.240" v="80" actId="47"/>
          <pc:sldLayoutMkLst>
            <pc:docMk/>
            <pc:sldMasterMk cId="714803811" sldId="2147483972"/>
            <pc:sldLayoutMk cId="1434708478" sldId="2147484140"/>
          </pc:sldLayoutMkLst>
        </pc:sldLayoutChg>
      </pc:sldMasterChg>
    </pc:docChg>
  </pc:docChgLst>
  <pc:docChgLst>
    <pc:chgData name="Garrett Dorr (Credera)" userId="S::garrett.dorr@credera.com::f0b92278-bbee-413d-8e1d-46351ccab5d3" providerId="AD" clId="Web-{C5FF6D98-8054-DCD7-E02E-4794AD8857B5}"/>
    <pc:docChg chg="modSld">
      <pc:chgData name="Garrett Dorr (Credera)" userId="S::garrett.dorr@credera.com::f0b92278-bbee-413d-8e1d-46351ccab5d3" providerId="AD" clId="Web-{C5FF6D98-8054-DCD7-E02E-4794AD8857B5}" dt="2022-08-16T17:30:17.975" v="290" actId="20577"/>
      <pc:docMkLst>
        <pc:docMk/>
      </pc:docMkLst>
      <pc:sldChg chg="addSp delSp modSp">
        <pc:chgData name="Garrett Dorr (Credera)" userId="S::garrett.dorr@credera.com::f0b92278-bbee-413d-8e1d-46351ccab5d3" providerId="AD" clId="Web-{C5FF6D98-8054-DCD7-E02E-4794AD8857B5}" dt="2022-08-16T17:30:17.975" v="290" actId="20577"/>
        <pc:sldMkLst>
          <pc:docMk/>
          <pc:sldMk cId="2852867941" sldId="337"/>
        </pc:sldMkLst>
        <pc:spChg chg="mod">
          <ac:chgData name="Garrett Dorr (Credera)" userId="S::garrett.dorr@credera.com::f0b92278-bbee-413d-8e1d-46351ccab5d3" providerId="AD" clId="Web-{C5FF6D98-8054-DCD7-E02E-4794AD8857B5}" dt="2022-08-16T17:23:30.410" v="33" actId="20577"/>
          <ac:spMkLst>
            <pc:docMk/>
            <pc:sldMk cId="2852867941" sldId="337"/>
            <ac:spMk id="4" creationId="{D2E59DDB-2B25-4069-97C8-DC5AE6B28143}"/>
          </ac:spMkLst>
        </pc:spChg>
        <pc:spChg chg="add del mod">
          <ac:chgData name="Garrett Dorr (Credera)" userId="S::garrett.dorr@credera.com::f0b92278-bbee-413d-8e1d-46351ccab5d3" providerId="AD" clId="Web-{C5FF6D98-8054-DCD7-E02E-4794AD8857B5}" dt="2022-08-15T14:48:29.326" v="12"/>
          <ac:spMkLst>
            <pc:docMk/>
            <pc:sldMk cId="2852867941" sldId="337"/>
            <ac:spMk id="8" creationId="{044A8754-C7DE-1040-BF0D-737A785D70D1}"/>
          </ac:spMkLst>
        </pc:spChg>
        <pc:spChg chg="mod">
          <ac:chgData name="Garrett Dorr (Credera)" userId="S::garrett.dorr@credera.com::f0b92278-bbee-413d-8e1d-46351ccab5d3" providerId="AD" clId="Web-{C5FF6D98-8054-DCD7-E02E-4794AD8857B5}" dt="2022-08-15T16:06:40.430" v="26" actId="20577"/>
          <ac:spMkLst>
            <pc:docMk/>
            <pc:sldMk cId="2852867941" sldId="337"/>
            <ac:spMk id="19" creationId="{B2E52529-C8EE-45AB-B1F8-CB7CB717FBB1}"/>
          </ac:spMkLst>
        </pc:spChg>
        <pc:spChg chg="mod">
          <ac:chgData name="Garrett Dorr (Credera)" userId="S::garrett.dorr@credera.com::f0b92278-bbee-413d-8e1d-46351ccab5d3" providerId="AD" clId="Web-{C5FF6D98-8054-DCD7-E02E-4794AD8857B5}" dt="2022-08-16T17:30:17.975" v="290" actId="20577"/>
          <ac:spMkLst>
            <pc:docMk/>
            <pc:sldMk cId="2852867941" sldId="337"/>
            <ac:spMk id="20" creationId="{7D332016-CA8B-4C90-8719-BA9FFA08DC73}"/>
          </ac:spMkLst>
        </pc:spChg>
        <pc:picChg chg="add del mod ord">
          <ac:chgData name="Garrett Dorr (Credera)" userId="S::garrett.dorr@credera.com::f0b92278-bbee-413d-8e1d-46351ccab5d3" providerId="AD" clId="Web-{C5FF6D98-8054-DCD7-E02E-4794AD8857B5}" dt="2022-08-15T14:49:03.451" v="15"/>
          <ac:picMkLst>
            <pc:docMk/>
            <pc:sldMk cId="2852867941" sldId="337"/>
            <ac:picMk id="6" creationId="{9D5A1A10-8184-FD61-8E88-9850FEF9F154}"/>
          </ac:picMkLst>
        </pc:picChg>
        <pc:picChg chg="add mod ord modCrop">
          <ac:chgData name="Garrett Dorr (Credera)" userId="S::garrett.dorr@credera.com::f0b92278-bbee-413d-8e1d-46351ccab5d3" providerId="AD" clId="Web-{C5FF6D98-8054-DCD7-E02E-4794AD8857B5}" dt="2022-08-15T14:49:31.685" v="21"/>
          <ac:picMkLst>
            <pc:docMk/>
            <pc:sldMk cId="2852867941" sldId="337"/>
            <ac:picMk id="10" creationId="{7FB8094D-3613-0C82-D60F-9FF925B21203}"/>
          </ac:picMkLst>
        </pc:picChg>
        <pc:picChg chg="del">
          <ac:chgData name="Garrett Dorr (Credera)" userId="S::garrett.dorr@credera.com::f0b92278-bbee-413d-8e1d-46351ccab5d3" providerId="AD" clId="Web-{C5FF6D98-8054-DCD7-E02E-4794AD8857B5}" dt="2022-08-15T14:48:01.748" v="11"/>
          <ac:picMkLst>
            <pc:docMk/>
            <pc:sldMk cId="2852867941" sldId="337"/>
            <ac:picMk id="15" creationId="{1C22DA21-94A8-48F6-A269-398F58FA0C8C}"/>
          </ac:picMkLst>
        </pc:picChg>
      </pc:sldChg>
    </pc:docChg>
  </pc:docChgLst>
  <pc:docChgLst>
    <pc:chgData name="Garrett Dorr (Credera)" userId="f0b92278-bbee-413d-8e1d-46351ccab5d3" providerId="ADAL" clId="{B5325125-32F8-0942-A0C1-4329AF2C970E}"/>
    <pc:docChg chg="modSld">
      <pc:chgData name="Garrett Dorr (Credera)" userId="f0b92278-bbee-413d-8e1d-46351ccab5d3" providerId="ADAL" clId="{B5325125-32F8-0942-A0C1-4329AF2C970E}" dt="2022-08-30T16:58:46.151" v="4" actId="20577"/>
      <pc:docMkLst>
        <pc:docMk/>
      </pc:docMkLst>
      <pc:sldChg chg="modNotesTx">
        <pc:chgData name="Garrett Dorr (Credera)" userId="f0b92278-bbee-413d-8e1d-46351ccab5d3" providerId="ADAL" clId="{B5325125-32F8-0942-A0C1-4329AF2C970E}" dt="2022-08-30T16:58:46.151" v="4" actId="20577"/>
        <pc:sldMkLst>
          <pc:docMk/>
          <pc:sldMk cId="516914625" sldId="2128751526"/>
        </pc:sldMkLst>
      </pc:sldChg>
    </pc:docChg>
  </pc:docChgLst>
  <pc:docChgLst>
    <pc:chgData name="Michael Twiss" userId="5b8ec1a3-f39f-444c-b300-37f1b5534328" providerId="ADAL" clId="{2F235582-B639-4FC5-A170-498F1F51665E}"/>
    <pc:docChg chg="modSld">
      <pc:chgData name="Michael Twiss" userId="5b8ec1a3-f39f-444c-b300-37f1b5534328" providerId="ADAL" clId="{2F235582-B639-4FC5-A170-498F1F51665E}" dt="2022-08-23T17:21:04.297" v="36" actId="20577"/>
      <pc:docMkLst>
        <pc:docMk/>
      </pc:docMkLst>
      <pc:sldChg chg="modSp mod">
        <pc:chgData name="Michael Twiss" userId="5b8ec1a3-f39f-444c-b300-37f1b5534328" providerId="ADAL" clId="{2F235582-B639-4FC5-A170-498F1F51665E}" dt="2022-08-23T17:18:38.337" v="23" actId="20577"/>
        <pc:sldMkLst>
          <pc:docMk/>
          <pc:sldMk cId="3243441567" sldId="2128751517"/>
        </pc:sldMkLst>
        <pc:spChg chg="mod">
          <ac:chgData name="Michael Twiss" userId="5b8ec1a3-f39f-444c-b300-37f1b5534328" providerId="ADAL" clId="{2F235582-B639-4FC5-A170-498F1F51665E}" dt="2022-08-23T17:18:38.337" v="23" actId="20577"/>
          <ac:spMkLst>
            <pc:docMk/>
            <pc:sldMk cId="3243441567" sldId="2128751517"/>
            <ac:spMk id="17" creationId="{6A1AA367-C171-451F-9BD9-DF39189FBAF8}"/>
          </ac:spMkLst>
        </pc:spChg>
      </pc:sldChg>
      <pc:sldChg chg="modSp mod">
        <pc:chgData name="Michael Twiss" userId="5b8ec1a3-f39f-444c-b300-37f1b5534328" providerId="ADAL" clId="{2F235582-B639-4FC5-A170-498F1F51665E}" dt="2022-08-23T17:21:04.297" v="36" actId="20577"/>
        <pc:sldMkLst>
          <pc:docMk/>
          <pc:sldMk cId="516914625" sldId="2128751526"/>
        </pc:sldMkLst>
        <pc:spChg chg="mod">
          <ac:chgData name="Michael Twiss" userId="5b8ec1a3-f39f-444c-b300-37f1b5534328" providerId="ADAL" clId="{2F235582-B639-4FC5-A170-498F1F51665E}" dt="2022-08-23T17:21:04.297" v="36" actId="20577"/>
          <ac:spMkLst>
            <pc:docMk/>
            <pc:sldMk cId="516914625" sldId="2128751526"/>
            <ac:spMk id="7" creationId="{3706BFD4-2580-4A05-895E-DE057D0ED150}"/>
          </ac:spMkLst>
        </pc:spChg>
      </pc:sldChg>
    </pc:docChg>
  </pc:docChgLst>
  <pc:docChgLst>
    <pc:chgData name="Mason Frame (Credera)" userId="171706fc-b0c4-4987-8e8b-8c43ba5ed98e" providerId="ADAL" clId="{D51C8949-C319-7C4C-86F3-6A19F1D2A8EA}"/>
    <pc:docChg chg="undo custSel modSld">
      <pc:chgData name="Mason Frame (Credera)" userId="171706fc-b0c4-4987-8e8b-8c43ba5ed98e" providerId="ADAL" clId="{D51C8949-C319-7C4C-86F3-6A19F1D2A8EA}" dt="2022-08-22T15:35:54.258" v="105" actId="1076"/>
      <pc:docMkLst>
        <pc:docMk/>
      </pc:docMkLst>
      <pc:sldChg chg="modSp mod">
        <pc:chgData name="Mason Frame (Credera)" userId="171706fc-b0c4-4987-8e8b-8c43ba5ed98e" providerId="ADAL" clId="{D51C8949-C319-7C4C-86F3-6A19F1D2A8EA}" dt="2022-08-22T15:22:24.950" v="22" actId="20577"/>
        <pc:sldMkLst>
          <pc:docMk/>
          <pc:sldMk cId="287704886" sldId="283"/>
        </pc:sldMkLst>
        <pc:spChg chg="mod">
          <ac:chgData name="Mason Frame (Credera)" userId="171706fc-b0c4-4987-8e8b-8c43ba5ed98e" providerId="ADAL" clId="{D51C8949-C319-7C4C-86F3-6A19F1D2A8EA}" dt="2022-08-22T15:22:24.950" v="22" actId="20577"/>
          <ac:spMkLst>
            <pc:docMk/>
            <pc:sldMk cId="287704886" sldId="283"/>
            <ac:spMk id="326" creationId="{00000000-0000-0000-0000-000000000000}"/>
          </ac:spMkLst>
        </pc:spChg>
      </pc:sldChg>
      <pc:sldChg chg="modSp mod">
        <pc:chgData name="Mason Frame (Credera)" userId="171706fc-b0c4-4987-8e8b-8c43ba5ed98e" providerId="ADAL" clId="{D51C8949-C319-7C4C-86F3-6A19F1D2A8EA}" dt="2022-08-22T15:23:58.473" v="51" actId="20577"/>
        <pc:sldMkLst>
          <pc:docMk/>
          <pc:sldMk cId="3010118362" sldId="2128751522"/>
        </pc:sldMkLst>
        <pc:spChg chg="mod">
          <ac:chgData name="Mason Frame (Credera)" userId="171706fc-b0c4-4987-8e8b-8c43ba5ed98e" providerId="ADAL" clId="{D51C8949-C319-7C4C-86F3-6A19F1D2A8EA}" dt="2022-08-22T15:23:58.473" v="51" actId="20577"/>
          <ac:spMkLst>
            <pc:docMk/>
            <pc:sldMk cId="3010118362" sldId="2128751522"/>
            <ac:spMk id="326" creationId="{00000000-0000-0000-0000-000000000000}"/>
          </ac:spMkLst>
        </pc:spChg>
      </pc:sldChg>
      <pc:sldChg chg="modSp mod">
        <pc:chgData name="Mason Frame (Credera)" userId="171706fc-b0c4-4987-8e8b-8c43ba5ed98e" providerId="ADAL" clId="{D51C8949-C319-7C4C-86F3-6A19F1D2A8EA}" dt="2022-08-22T15:23:29.178" v="41" actId="20577"/>
        <pc:sldMkLst>
          <pc:docMk/>
          <pc:sldMk cId="3667969069" sldId="2128751523"/>
        </pc:sldMkLst>
        <pc:spChg chg="mod">
          <ac:chgData name="Mason Frame (Credera)" userId="171706fc-b0c4-4987-8e8b-8c43ba5ed98e" providerId="ADAL" clId="{D51C8949-C319-7C4C-86F3-6A19F1D2A8EA}" dt="2022-08-22T15:23:29.178" v="41" actId="20577"/>
          <ac:spMkLst>
            <pc:docMk/>
            <pc:sldMk cId="3667969069" sldId="2128751523"/>
            <ac:spMk id="7" creationId="{624278BF-1839-411D-891A-1211C20BE677}"/>
          </ac:spMkLst>
        </pc:spChg>
        <pc:spChg chg="mod">
          <ac:chgData name="Mason Frame (Credera)" userId="171706fc-b0c4-4987-8e8b-8c43ba5ed98e" providerId="ADAL" clId="{D51C8949-C319-7C4C-86F3-6A19F1D2A8EA}" dt="2022-08-22T15:23:12.233" v="40" actId="20577"/>
          <ac:spMkLst>
            <pc:docMk/>
            <pc:sldMk cId="3667969069" sldId="2128751523"/>
            <ac:spMk id="326" creationId="{00000000-0000-0000-0000-000000000000}"/>
          </ac:spMkLst>
        </pc:spChg>
      </pc:sldChg>
      <pc:sldChg chg="modSp mod">
        <pc:chgData name="Mason Frame (Credera)" userId="171706fc-b0c4-4987-8e8b-8c43ba5ed98e" providerId="ADAL" clId="{D51C8949-C319-7C4C-86F3-6A19F1D2A8EA}" dt="2022-08-22T15:23:48.672" v="50"/>
        <pc:sldMkLst>
          <pc:docMk/>
          <pc:sldMk cId="91581489" sldId="2128751524"/>
        </pc:sldMkLst>
        <pc:spChg chg="mod">
          <ac:chgData name="Mason Frame (Credera)" userId="171706fc-b0c4-4987-8e8b-8c43ba5ed98e" providerId="ADAL" clId="{D51C8949-C319-7C4C-86F3-6A19F1D2A8EA}" dt="2022-08-22T15:23:48.672" v="50"/>
          <ac:spMkLst>
            <pc:docMk/>
            <pc:sldMk cId="91581489" sldId="2128751524"/>
            <ac:spMk id="326" creationId="{00000000-0000-0000-0000-000000000000}"/>
          </ac:spMkLst>
        </pc:spChg>
      </pc:sldChg>
      <pc:sldChg chg="addSp delSp modSp mod">
        <pc:chgData name="Mason Frame (Credera)" userId="171706fc-b0c4-4987-8e8b-8c43ba5ed98e" providerId="ADAL" clId="{D51C8949-C319-7C4C-86F3-6A19F1D2A8EA}" dt="2022-08-22T15:35:54.258" v="105" actId="1076"/>
        <pc:sldMkLst>
          <pc:docMk/>
          <pc:sldMk cId="516914625" sldId="2128751526"/>
        </pc:sldMkLst>
        <pc:spChg chg="mod">
          <ac:chgData name="Mason Frame (Credera)" userId="171706fc-b0c4-4987-8e8b-8c43ba5ed98e" providerId="ADAL" clId="{D51C8949-C319-7C4C-86F3-6A19F1D2A8EA}" dt="2022-08-22T15:35:51.659" v="104" actId="1076"/>
          <ac:spMkLst>
            <pc:docMk/>
            <pc:sldMk cId="516914625" sldId="2128751526"/>
            <ac:spMk id="2" creationId="{EFB5DDF3-FE8A-4862-A591-3750EAEFE7BF}"/>
          </ac:spMkLst>
        </pc:spChg>
        <pc:spChg chg="mod">
          <ac:chgData name="Mason Frame (Credera)" userId="171706fc-b0c4-4987-8e8b-8c43ba5ed98e" providerId="ADAL" clId="{D51C8949-C319-7C4C-86F3-6A19F1D2A8EA}" dt="2022-08-22T15:30:03.095" v="98" actId="20577"/>
          <ac:spMkLst>
            <pc:docMk/>
            <pc:sldMk cId="516914625" sldId="2128751526"/>
            <ac:spMk id="4" creationId="{49EBF302-81AD-42B7-A6FF-322E76862FBB}"/>
          </ac:spMkLst>
        </pc:spChg>
        <pc:spChg chg="mod">
          <ac:chgData name="Mason Frame (Credera)" userId="171706fc-b0c4-4987-8e8b-8c43ba5ed98e" providerId="ADAL" clId="{D51C8949-C319-7C4C-86F3-6A19F1D2A8EA}" dt="2022-08-22T15:24:12.547" v="56" actId="20577"/>
          <ac:spMkLst>
            <pc:docMk/>
            <pc:sldMk cId="516914625" sldId="2128751526"/>
            <ac:spMk id="326" creationId="{00000000-0000-0000-0000-000000000000}"/>
          </ac:spMkLst>
        </pc:spChg>
        <pc:picChg chg="add mod">
          <ac:chgData name="Mason Frame (Credera)" userId="171706fc-b0c4-4987-8e8b-8c43ba5ed98e" providerId="ADAL" clId="{D51C8949-C319-7C4C-86F3-6A19F1D2A8EA}" dt="2022-08-22T15:35:54.258" v="105" actId="1076"/>
          <ac:picMkLst>
            <pc:docMk/>
            <pc:sldMk cId="516914625" sldId="2128751526"/>
            <ac:picMk id="5" creationId="{1D552EE7-27A3-E428-7D3C-5385AB0BF52D}"/>
          </ac:picMkLst>
        </pc:picChg>
        <pc:picChg chg="del mod">
          <ac:chgData name="Mason Frame (Credera)" userId="171706fc-b0c4-4987-8e8b-8c43ba5ed98e" providerId="ADAL" clId="{D51C8949-C319-7C4C-86F3-6A19F1D2A8EA}" dt="2022-08-22T15:35:48.721" v="103" actId="478"/>
          <ac:picMkLst>
            <pc:docMk/>
            <pc:sldMk cId="516914625" sldId="2128751526"/>
            <ac:picMk id="9" creationId="{12E7B0D8-2E07-4904-9F2A-54C74250A425}"/>
          </ac:picMkLst>
        </pc:picChg>
      </pc:sldChg>
      <pc:sldChg chg="addSp delSp modSp mod">
        <pc:chgData name="Mason Frame (Credera)" userId="171706fc-b0c4-4987-8e8b-8c43ba5ed98e" providerId="ADAL" clId="{D51C8949-C319-7C4C-86F3-6A19F1D2A8EA}" dt="2022-08-22T15:29:06.686" v="86" actId="20577"/>
        <pc:sldMkLst>
          <pc:docMk/>
          <pc:sldMk cId="4158051675" sldId="2128751527"/>
        </pc:sldMkLst>
        <pc:spChg chg="add del mod">
          <ac:chgData name="Mason Frame (Credera)" userId="171706fc-b0c4-4987-8e8b-8c43ba5ed98e" providerId="ADAL" clId="{D51C8949-C319-7C4C-86F3-6A19F1D2A8EA}" dt="2022-08-22T15:28:05.653" v="68" actId="478"/>
          <ac:spMkLst>
            <pc:docMk/>
            <pc:sldMk cId="4158051675" sldId="2128751527"/>
            <ac:spMk id="7" creationId="{8B5A1A03-A7D6-977C-CC34-B83A6636A6B4}"/>
          </ac:spMkLst>
        </pc:spChg>
        <pc:spChg chg="mod">
          <ac:chgData name="Mason Frame (Credera)" userId="171706fc-b0c4-4987-8e8b-8c43ba5ed98e" providerId="ADAL" clId="{D51C8949-C319-7C4C-86F3-6A19F1D2A8EA}" dt="2022-08-22T15:29:06.686" v="86" actId="20577"/>
          <ac:spMkLst>
            <pc:docMk/>
            <pc:sldMk cId="4158051675" sldId="2128751527"/>
            <ac:spMk id="14" creationId="{00000000-0000-0000-0000-000000000000}"/>
          </ac:spMkLst>
        </pc:spChg>
        <pc:spChg chg="add del mod">
          <ac:chgData name="Mason Frame (Credera)" userId="171706fc-b0c4-4987-8e8b-8c43ba5ed98e" providerId="ADAL" clId="{D51C8949-C319-7C4C-86F3-6A19F1D2A8EA}" dt="2022-08-22T15:28:36.010" v="74" actId="478"/>
          <ac:spMkLst>
            <pc:docMk/>
            <pc:sldMk cId="4158051675" sldId="2128751527"/>
            <ac:spMk id="16" creationId="{940074EC-56E7-F834-50C9-18BD80555163}"/>
          </ac:spMkLst>
        </pc:spChg>
        <pc:spChg chg="mod">
          <ac:chgData name="Mason Frame (Credera)" userId="171706fc-b0c4-4987-8e8b-8c43ba5ed98e" providerId="ADAL" clId="{D51C8949-C319-7C4C-86F3-6A19F1D2A8EA}" dt="2022-08-22T15:24:32.337" v="61"/>
          <ac:spMkLst>
            <pc:docMk/>
            <pc:sldMk cId="4158051675" sldId="2128751527"/>
            <ac:spMk id="326" creationId="{00000000-0000-0000-0000-000000000000}"/>
          </ac:spMkLst>
        </pc:spChg>
        <pc:picChg chg="add del mod">
          <ac:chgData name="Mason Frame (Credera)" userId="171706fc-b0c4-4987-8e8b-8c43ba5ed98e" providerId="ADAL" clId="{D51C8949-C319-7C4C-86F3-6A19F1D2A8EA}" dt="2022-08-22T15:28:05.653" v="68" actId="478"/>
          <ac:picMkLst>
            <pc:docMk/>
            <pc:sldMk cId="4158051675" sldId="2128751527"/>
            <ac:picMk id="5" creationId="{331ED925-6128-91B3-CCEC-6AA14893B060}"/>
          </ac:picMkLst>
        </pc:picChg>
        <pc:picChg chg="del">
          <ac:chgData name="Mason Frame (Credera)" userId="171706fc-b0c4-4987-8e8b-8c43ba5ed98e" providerId="ADAL" clId="{D51C8949-C319-7C4C-86F3-6A19F1D2A8EA}" dt="2022-08-22T15:28:45.211" v="77" actId="478"/>
          <ac:picMkLst>
            <pc:docMk/>
            <pc:sldMk cId="4158051675" sldId="2128751527"/>
            <ac:picMk id="9" creationId="{00000000-0000-0000-0000-000000000000}"/>
          </ac:picMkLst>
        </pc:picChg>
        <pc:picChg chg="add mod">
          <ac:chgData name="Mason Frame (Credera)" userId="171706fc-b0c4-4987-8e8b-8c43ba5ed98e" providerId="ADAL" clId="{D51C8949-C319-7C4C-86F3-6A19F1D2A8EA}" dt="2022-08-22T15:28:53.741" v="79" actId="1076"/>
          <ac:picMkLst>
            <pc:docMk/>
            <pc:sldMk cId="4158051675" sldId="2128751527"/>
            <ac:picMk id="15" creationId="{40511771-01D7-0F08-87C7-CF411AAE5DCF}"/>
          </ac:picMkLst>
        </pc:picChg>
      </pc:sldChg>
    </pc:docChg>
  </pc:docChgLst>
  <pc:docChgLst>
    <pc:chgData name="Logan Parmeter (Credera)" userId="S::logan.parmeter@credera.com::70a75236-2aea-4f54-a4db-412bd5d56de7" providerId="AD" clId="Web-{F8186A0E-2471-47E1-A723-241CEC44CA4C}"/>
    <pc:docChg chg="modSld">
      <pc:chgData name="Logan Parmeter (Credera)" userId="S::logan.parmeter@credera.com::70a75236-2aea-4f54-a4db-412bd5d56de7" providerId="AD" clId="Web-{F8186A0E-2471-47E1-A723-241CEC44CA4C}" dt="2022-08-15T15:30:47.493" v="332" actId="20577"/>
      <pc:docMkLst>
        <pc:docMk/>
      </pc:docMkLst>
      <pc:sldChg chg="modSp">
        <pc:chgData name="Logan Parmeter (Credera)" userId="S::logan.parmeter@credera.com::70a75236-2aea-4f54-a4db-412bd5d56de7" providerId="AD" clId="Web-{F8186A0E-2471-47E1-A723-241CEC44CA4C}" dt="2022-08-15T15:30:47.493" v="332" actId="20577"/>
        <pc:sldMkLst>
          <pc:docMk/>
          <pc:sldMk cId="2852867941" sldId="337"/>
        </pc:sldMkLst>
        <pc:spChg chg="mod">
          <ac:chgData name="Logan Parmeter (Credera)" userId="S::logan.parmeter@credera.com::70a75236-2aea-4f54-a4db-412bd5d56de7" providerId="AD" clId="Web-{F8186A0E-2471-47E1-A723-241CEC44CA4C}" dt="2022-08-15T15:10:31.147" v="8" actId="20577"/>
          <ac:spMkLst>
            <pc:docMk/>
            <pc:sldMk cId="2852867941" sldId="337"/>
            <ac:spMk id="9" creationId="{02E6E083-9E02-4F5A-9C15-3A0A642F3756}"/>
          </ac:spMkLst>
        </pc:spChg>
        <pc:spChg chg="mod">
          <ac:chgData name="Logan Parmeter (Credera)" userId="S::logan.parmeter@credera.com::70a75236-2aea-4f54-a4db-412bd5d56de7" providerId="AD" clId="Web-{F8186A0E-2471-47E1-A723-241CEC44CA4C}" dt="2022-08-15T15:10:46.163" v="35" actId="20577"/>
          <ac:spMkLst>
            <pc:docMk/>
            <pc:sldMk cId="2852867941" sldId="337"/>
            <ac:spMk id="11" creationId="{6122C843-11BD-4531-A9DF-568FAAD46F16}"/>
          </ac:spMkLst>
        </pc:spChg>
        <pc:spChg chg="mod">
          <ac:chgData name="Logan Parmeter (Credera)" userId="S::logan.parmeter@credera.com::70a75236-2aea-4f54-a4db-412bd5d56de7" providerId="AD" clId="Web-{F8186A0E-2471-47E1-A723-241CEC44CA4C}" dt="2022-08-15T15:12:27.870" v="59" actId="20577"/>
          <ac:spMkLst>
            <pc:docMk/>
            <pc:sldMk cId="2852867941" sldId="337"/>
            <ac:spMk id="12" creationId="{4738A629-7411-4DAF-9341-D3042ECC5F60}"/>
          </ac:spMkLst>
        </pc:spChg>
        <pc:spChg chg="mod">
          <ac:chgData name="Logan Parmeter (Credera)" userId="S::logan.parmeter@credera.com::70a75236-2aea-4f54-a4db-412bd5d56de7" providerId="AD" clId="Web-{F8186A0E-2471-47E1-A723-241CEC44CA4C}" dt="2022-08-15T15:30:47.493" v="332" actId="20577"/>
          <ac:spMkLst>
            <pc:docMk/>
            <pc:sldMk cId="2852867941" sldId="337"/>
            <ac:spMk id="13" creationId="{FB6A44CB-5694-4017-A318-755B739E813B}"/>
          </ac:spMkLst>
        </pc:spChg>
        <pc:picChg chg="mod">
          <ac:chgData name="Logan Parmeter (Credera)" userId="S::logan.parmeter@credera.com::70a75236-2aea-4f54-a4db-412bd5d56de7" providerId="AD" clId="Web-{F8186A0E-2471-47E1-A723-241CEC44CA4C}" dt="2022-08-15T15:15:29.300" v="60"/>
          <ac:picMkLst>
            <pc:docMk/>
            <pc:sldMk cId="2852867941" sldId="337"/>
            <ac:picMk id="17" creationId="{6C5F1AB8-84AF-4091-8B6C-F59DC4F91E13}"/>
          </ac:picMkLst>
        </pc:picChg>
      </pc:sldChg>
    </pc:docChg>
  </pc:docChgLst>
  <pc:docChgLst>
    <pc:chgData name="Allie Buckmaster" userId="db6165b2-1112-4e02-9d70-44931e1de11b" providerId="ADAL" clId="{C879CDDD-0D63-47BD-93B3-14DC0BBD8E06}"/>
    <pc:docChg chg="undo custSel delSld modSld modSection">
      <pc:chgData name="Allie Buckmaster" userId="db6165b2-1112-4e02-9d70-44931e1de11b" providerId="ADAL" clId="{C879CDDD-0D63-47BD-93B3-14DC0BBD8E06}" dt="2022-08-23T16:58:42.308" v="682" actId="20577"/>
      <pc:docMkLst>
        <pc:docMk/>
      </pc:docMkLst>
      <pc:sldChg chg="addSp delSp modSp mod">
        <pc:chgData name="Allie Buckmaster" userId="db6165b2-1112-4e02-9d70-44931e1de11b" providerId="ADAL" clId="{C879CDDD-0D63-47BD-93B3-14DC0BBD8E06}" dt="2022-08-23T14:38:17.649" v="604"/>
        <pc:sldMkLst>
          <pc:docMk/>
          <pc:sldMk cId="287704886" sldId="283"/>
        </pc:sldMkLst>
        <pc:spChg chg="mod">
          <ac:chgData name="Allie Buckmaster" userId="db6165b2-1112-4e02-9d70-44931e1de11b" providerId="ADAL" clId="{C879CDDD-0D63-47BD-93B3-14DC0BBD8E06}" dt="2022-08-22T16:36:04.350" v="595" actId="20577"/>
          <ac:spMkLst>
            <pc:docMk/>
            <pc:sldMk cId="287704886" sldId="283"/>
            <ac:spMk id="14" creationId="{00000000-0000-0000-0000-000000000000}"/>
          </ac:spMkLst>
        </pc:spChg>
        <pc:spChg chg="mod">
          <ac:chgData name="Allie Buckmaster" userId="db6165b2-1112-4e02-9d70-44931e1de11b" providerId="ADAL" clId="{C879CDDD-0D63-47BD-93B3-14DC0BBD8E06}" dt="2022-08-23T14:38:17.649" v="604"/>
          <ac:spMkLst>
            <pc:docMk/>
            <pc:sldMk cId="287704886" sldId="283"/>
            <ac:spMk id="326" creationId="{00000000-0000-0000-0000-000000000000}"/>
          </ac:spMkLst>
        </pc:spChg>
        <pc:picChg chg="del">
          <ac:chgData name="Allie Buckmaster" userId="db6165b2-1112-4e02-9d70-44931e1de11b" providerId="ADAL" clId="{C879CDDD-0D63-47BD-93B3-14DC0BBD8E06}" dt="2022-08-19T14:19:48.453" v="532" actId="478"/>
          <ac:picMkLst>
            <pc:docMk/>
            <pc:sldMk cId="287704886" sldId="283"/>
            <ac:picMk id="9" creationId="{00000000-0000-0000-0000-000000000000}"/>
          </ac:picMkLst>
        </pc:picChg>
        <pc:picChg chg="add mod">
          <ac:chgData name="Allie Buckmaster" userId="db6165b2-1112-4e02-9d70-44931e1de11b" providerId="ADAL" clId="{C879CDDD-0D63-47BD-93B3-14DC0BBD8E06}" dt="2022-08-22T16:35:58.376" v="588"/>
          <ac:picMkLst>
            <pc:docMk/>
            <pc:sldMk cId="287704886" sldId="283"/>
            <ac:picMk id="21" creationId="{79329483-EC4B-42E0-A927-0CC343FABB78}"/>
          </ac:picMkLst>
        </pc:picChg>
      </pc:sldChg>
      <pc:sldChg chg="modSp mod">
        <pc:chgData name="Allie Buckmaster" userId="db6165b2-1112-4e02-9d70-44931e1de11b" providerId="ADAL" clId="{C879CDDD-0D63-47BD-93B3-14DC0BBD8E06}" dt="2022-08-16T17:17:24.906" v="384" actId="20577"/>
        <pc:sldMkLst>
          <pc:docMk/>
          <pc:sldMk cId="2852867941" sldId="337"/>
        </pc:sldMkLst>
        <pc:spChg chg="mod">
          <ac:chgData name="Allie Buckmaster" userId="db6165b2-1112-4e02-9d70-44931e1de11b" providerId="ADAL" clId="{C879CDDD-0D63-47BD-93B3-14DC0BBD8E06}" dt="2022-08-16T17:15:17.089" v="323" actId="20577"/>
          <ac:spMkLst>
            <pc:docMk/>
            <pc:sldMk cId="2852867941" sldId="337"/>
            <ac:spMk id="4" creationId="{D2E59DDB-2B25-4069-97C8-DC5AE6B28143}"/>
          </ac:spMkLst>
        </pc:spChg>
        <pc:spChg chg="mod">
          <ac:chgData name="Allie Buckmaster" userId="db6165b2-1112-4e02-9d70-44931e1de11b" providerId="ADAL" clId="{C879CDDD-0D63-47BD-93B3-14DC0BBD8E06}" dt="2022-08-16T17:17:24.906" v="384" actId="20577"/>
          <ac:spMkLst>
            <pc:docMk/>
            <pc:sldMk cId="2852867941" sldId="337"/>
            <ac:spMk id="13" creationId="{FB6A44CB-5694-4017-A318-755B739E813B}"/>
          </ac:spMkLst>
        </pc:spChg>
        <pc:spChg chg="mod">
          <ac:chgData name="Allie Buckmaster" userId="db6165b2-1112-4e02-9d70-44931e1de11b" providerId="ADAL" clId="{C879CDDD-0D63-47BD-93B3-14DC0BBD8E06}" dt="2022-08-16T17:15:29.928" v="383" actId="20577"/>
          <ac:spMkLst>
            <pc:docMk/>
            <pc:sldMk cId="2852867941" sldId="337"/>
            <ac:spMk id="18" creationId="{422D5D9A-B13E-4682-B5FA-878928B6FF01}"/>
          </ac:spMkLst>
        </pc:spChg>
      </pc:sldChg>
      <pc:sldChg chg="delSp modSp mod">
        <pc:chgData name="Allie Buckmaster" userId="db6165b2-1112-4e02-9d70-44931e1de11b" providerId="ADAL" clId="{C879CDDD-0D63-47BD-93B3-14DC0BBD8E06}" dt="2022-08-22T13:07:25.099" v="563" actId="478"/>
        <pc:sldMkLst>
          <pc:docMk/>
          <pc:sldMk cId="3647913182" sldId="2128751514"/>
        </pc:sldMkLst>
        <pc:spChg chg="mod">
          <ac:chgData name="Allie Buckmaster" userId="db6165b2-1112-4e02-9d70-44931e1de11b" providerId="ADAL" clId="{C879CDDD-0D63-47BD-93B3-14DC0BBD8E06}" dt="2022-08-22T13:06:36.291" v="548"/>
          <ac:spMkLst>
            <pc:docMk/>
            <pc:sldMk cId="3647913182" sldId="2128751514"/>
            <ac:spMk id="9" creationId="{02E6E083-9E02-4F5A-9C15-3A0A642F3756}"/>
          </ac:spMkLst>
        </pc:spChg>
        <pc:spChg chg="mod">
          <ac:chgData name="Allie Buckmaster" userId="db6165b2-1112-4e02-9d70-44931e1de11b" providerId="ADAL" clId="{C879CDDD-0D63-47BD-93B3-14DC0BBD8E06}" dt="2022-08-22T13:06:43.693" v="549"/>
          <ac:spMkLst>
            <pc:docMk/>
            <pc:sldMk cId="3647913182" sldId="2128751514"/>
            <ac:spMk id="11" creationId="{6122C843-11BD-4531-A9DF-568FAAD46F16}"/>
          </ac:spMkLst>
        </pc:spChg>
        <pc:spChg chg="mod">
          <ac:chgData name="Allie Buckmaster" userId="db6165b2-1112-4e02-9d70-44931e1de11b" providerId="ADAL" clId="{C879CDDD-0D63-47BD-93B3-14DC0BBD8E06}" dt="2022-08-22T13:06:56.089" v="560" actId="20577"/>
          <ac:spMkLst>
            <pc:docMk/>
            <pc:sldMk cId="3647913182" sldId="2128751514"/>
            <ac:spMk id="12" creationId="{4738A629-7411-4DAF-9341-D3042ECC5F60}"/>
          </ac:spMkLst>
        </pc:spChg>
        <pc:spChg chg="mod">
          <ac:chgData name="Allie Buckmaster" userId="db6165b2-1112-4e02-9d70-44931e1de11b" providerId="ADAL" clId="{C879CDDD-0D63-47BD-93B3-14DC0BBD8E06}" dt="2022-08-22T13:07:23.348" v="562" actId="20577"/>
          <ac:spMkLst>
            <pc:docMk/>
            <pc:sldMk cId="3647913182" sldId="2128751514"/>
            <ac:spMk id="13" creationId="{FB6A44CB-5694-4017-A318-755B739E813B}"/>
          </ac:spMkLst>
        </pc:spChg>
        <pc:spChg chg="del">
          <ac:chgData name="Allie Buckmaster" userId="db6165b2-1112-4e02-9d70-44931e1de11b" providerId="ADAL" clId="{C879CDDD-0D63-47BD-93B3-14DC0BBD8E06}" dt="2022-08-22T13:07:25.099" v="563" actId="478"/>
          <ac:spMkLst>
            <pc:docMk/>
            <pc:sldMk cId="3647913182" sldId="2128751514"/>
            <ac:spMk id="14" creationId="{92E952E9-44DF-4DC0-BDBF-62770E287D7B}"/>
          </ac:spMkLst>
        </pc:spChg>
        <pc:picChg chg="mod">
          <ac:chgData name="Allie Buckmaster" userId="db6165b2-1112-4e02-9d70-44931e1de11b" providerId="ADAL" clId="{C879CDDD-0D63-47BD-93B3-14DC0BBD8E06}" dt="2022-08-22T13:06:29.400" v="547" actId="14826"/>
          <ac:picMkLst>
            <pc:docMk/>
            <pc:sldMk cId="3647913182" sldId="2128751514"/>
            <ac:picMk id="17" creationId="{6C5F1AB8-84AF-4091-8B6C-F59DC4F91E13}"/>
          </ac:picMkLst>
        </pc:picChg>
      </pc:sldChg>
      <pc:sldChg chg="modSp mod">
        <pc:chgData name="Allie Buckmaster" userId="db6165b2-1112-4e02-9d70-44931e1de11b" providerId="ADAL" clId="{C879CDDD-0D63-47BD-93B3-14DC0BBD8E06}" dt="2022-08-16T17:21:53.490" v="498" actId="1076"/>
        <pc:sldMkLst>
          <pc:docMk/>
          <pc:sldMk cId="2021139036" sldId="2128751515"/>
        </pc:sldMkLst>
        <pc:spChg chg="mod">
          <ac:chgData name="Allie Buckmaster" userId="db6165b2-1112-4e02-9d70-44931e1de11b" providerId="ADAL" clId="{C879CDDD-0D63-47BD-93B3-14DC0BBD8E06}" dt="2022-08-16T17:21:53.490" v="498" actId="1076"/>
          <ac:spMkLst>
            <pc:docMk/>
            <pc:sldMk cId="2021139036" sldId="2128751515"/>
            <ac:spMk id="14" creationId="{AD3741E8-66AD-480A-B0DD-437E1B510D74}"/>
          </ac:spMkLst>
        </pc:spChg>
      </pc:sldChg>
      <pc:sldChg chg="modSp mod">
        <pc:chgData name="Allie Buckmaster" userId="db6165b2-1112-4e02-9d70-44931e1de11b" providerId="ADAL" clId="{C879CDDD-0D63-47BD-93B3-14DC0BBD8E06}" dt="2022-08-16T16:58:09.256" v="307" actId="20577"/>
        <pc:sldMkLst>
          <pc:docMk/>
          <pc:sldMk cId="3243441567" sldId="2128751517"/>
        </pc:sldMkLst>
        <pc:spChg chg="mod">
          <ac:chgData name="Allie Buckmaster" userId="db6165b2-1112-4e02-9d70-44931e1de11b" providerId="ADAL" clId="{C879CDDD-0D63-47BD-93B3-14DC0BBD8E06}" dt="2022-08-16T15:25:01.405" v="82" actId="6549"/>
          <ac:spMkLst>
            <pc:docMk/>
            <pc:sldMk cId="3243441567" sldId="2128751517"/>
            <ac:spMk id="17" creationId="{6A1AA367-C171-451F-9BD9-DF39189FBAF8}"/>
          </ac:spMkLst>
        </pc:spChg>
        <pc:spChg chg="mod">
          <ac:chgData name="Allie Buckmaster" userId="db6165b2-1112-4e02-9d70-44931e1de11b" providerId="ADAL" clId="{C879CDDD-0D63-47BD-93B3-14DC0BBD8E06}" dt="2022-08-16T16:57:22.763" v="153" actId="6549"/>
          <ac:spMkLst>
            <pc:docMk/>
            <pc:sldMk cId="3243441567" sldId="2128751517"/>
            <ac:spMk id="18" creationId="{D5EB6E5D-2EBA-47B6-8BF4-EC42203611A6}"/>
          </ac:spMkLst>
        </pc:spChg>
        <pc:spChg chg="mod">
          <ac:chgData name="Allie Buckmaster" userId="db6165b2-1112-4e02-9d70-44931e1de11b" providerId="ADAL" clId="{C879CDDD-0D63-47BD-93B3-14DC0BBD8E06}" dt="2022-08-16T16:58:09.256" v="307" actId="20577"/>
          <ac:spMkLst>
            <pc:docMk/>
            <pc:sldMk cId="3243441567" sldId="2128751517"/>
            <ac:spMk id="22" creationId="{89B22D04-6479-4615-BA4E-621370964F27}"/>
          </ac:spMkLst>
        </pc:spChg>
      </pc:sldChg>
      <pc:sldChg chg="delSp modSp mod">
        <pc:chgData name="Allie Buckmaster" userId="db6165b2-1112-4e02-9d70-44931e1de11b" providerId="ADAL" clId="{C879CDDD-0D63-47BD-93B3-14DC0BBD8E06}" dt="2022-08-16T17:20:59.933" v="485" actId="20577"/>
        <pc:sldMkLst>
          <pc:docMk/>
          <pc:sldMk cId="4294055295" sldId="2128751520"/>
        </pc:sldMkLst>
        <pc:spChg chg="del">
          <ac:chgData name="Allie Buckmaster" userId="db6165b2-1112-4e02-9d70-44931e1de11b" providerId="ADAL" clId="{C879CDDD-0D63-47BD-93B3-14DC0BBD8E06}" dt="2022-08-16T17:20:27.619" v="482" actId="478"/>
          <ac:spMkLst>
            <pc:docMk/>
            <pc:sldMk cId="4294055295" sldId="2128751520"/>
            <ac:spMk id="3" creationId="{4FCF2D75-07CE-4DB2-9018-C0DAD8193A53}"/>
          </ac:spMkLst>
        </pc:spChg>
        <pc:spChg chg="mod">
          <ac:chgData name="Allie Buckmaster" userId="db6165b2-1112-4e02-9d70-44931e1de11b" providerId="ADAL" clId="{C879CDDD-0D63-47BD-93B3-14DC0BBD8E06}" dt="2022-08-16T17:19:49.811" v="402" actId="6549"/>
          <ac:spMkLst>
            <pc:docMk/>
            <pc:sldMk cId="4294055295" sldId="2128751520"/>
            <ac:spMk id="5" creationId="{8BB39161-C12C-4887-8EC3-CEC14626D57D}"/>
          </ac:spMkLst>
        </pc:spChg>
        <pc:spChg chg="mod">
          <ac:chgData name="Allie Buckmaster" userId="db6165b2-1112-4e02-9d70-44931e1de11b" providerId="ADAL" clId="{C879CDDD-0D63-47BD-93B3-14DC0BBD8E06}" dt="2022-08-16T17:20:59.933" v="485" actId="20577"/>
          <ac:spMkLst>
            <pc:docMk/>
            <pc:sldMk cId="4294055295" sldId="2128751520"/>
            <ac:spMk id="7" creationId="{3A1376BC-BD19-475F-91B5-1E6479FB747D}"/>
          </ac:spMkLst>
        </pc:spChg>
      </pc:sldChg>
      <pc:sldChg chg="modSp mod">
        <pc:chgData name="Allie Buckmaster" userId="db6165b2-1112-4e02-9d70-44931e1de11b" providerId="ADAL" clId="{C879CDDD-0D63-47BD-93B3-14DC0BBD8E06}" dt="2022-08-23T14:38:15.141" v="603"/>
        <pc:sldMkLst>
          <pc:docMk/>
          <pc:sldMk cId="3010118362" sldId="2128751522"/>
        </pc:sldMkLst>
        <pc:spChg chg="mod">
          <ac:chgData name="Allie Buckmaster" userId="db6165b2-1112-4e02-9d70-44931e1de11b" providerId="ADAL" clId="{C879CDDD-0D63-47BD-93B3-14DC0BBD8E06}" dt="2022-08-23T14:38:15.141" v="603"/>
          <ac:spMkLst>
            <pc:docMk/>
            <pc:sldMk cId="3010118362" sldId="2128751522"/>
            <ac:spMk id="326" creationId="{00000000-0000-0000-0000-000000000000}"/>
          </ac:spMkLst>
        </pc:spChg>
      </pc:sldChg>
      <pc:sldChg chg="modSp mod">
        <pc:chgData name="Allie Buckmaster" userId="db6165b2-1112-4e02-9d70-44931e1de11b" providerId="ADAL" clId="{C879CDDD-0D63-47BD-93B3-14DC0BBD8E06}" dt="2022-08-23T14:38:12.355" v="602"/>
        <pc:sldMkLst>
          <pc:docMk/>
          <pc:sldMk cId="3667969069" sldId="2128751523"/>
        </pc:sldMkLst>
        <pc:spChg chg="mod">
          <ac:chgData name="Allie Buckmaster" userId="db6165b2-1112-4e02-9d70-44931e1de11b" providerId="ADAL" clId="{C879CDDD-0D63-47BD-93B3-14DC0BBD8E06}" dt="2022-08-19T14:17:07.062" v="531" actId="20577"/>
          <ac:spMkLst>
            <pc:docMk/>
            <pc:sldMk cId="3667969069" sldId="2128751523"/>
            <ac:spMk id="8" creationId="{15624D41-3277-4922-A7ED-6AB24F304F35}"/>
          </ac:spMkLst>
        </pc:spChg>
        <pc:spChg chg="mod">
          <ac:chgData name="Allie Buckmaster" userId="db6165b2-1112-4e02-9d70-44931e1de11b" providerId="ADAL" clId="{C879CDDD-0D63-47BD-93B3-14DC0BBD8E06}" dt="2022-08-23T14:38:12.355" v="602"/>
          <ac:spMkLst>
            <pc:docMk/>
            <pc:sldMk cId="3667969069" sldId="2128751523"/>
            <ac:spMk id="326" creationId="{00000000-0000-0000-0000-000000000000}"/>
          </ac:spMkLst>
        </pc:spChg>
      </pc:sldChg>
      <pc:sldChg chg="modSp mod">
        <pc:chgData name="Allie Buckmaster" userId="db6165b2-1112-4e02-9d70-44931e1de11b" providerId="ADAL" clId="{C879CDDD-0D63-47BD-93B3-14DC0BBD8E06}" dt="2022-08-23T14:38:09.778" v="601"/>
        <pc:sldMkLst>
          <pc:docMk/>
          <pc:sldMk cId="91581489" sldId="2128751524"/>
        </pc:sldMkLst>
        <pc:spChg chg="mod">
          <ac:chgData name="Allie Buckmaster" userId="db6165b2-1112-4e02-9d70-44931e1de11b" providerId="ADAL" clId="{C879CDDD-0D63-47BD-93B3-14DC0BBD8E06}" dt="2022-08-23T14:38:09.778" v="601"/>
          <ac:spMkLst>
            <pc:docMk/>
            <pc:sldMk cId="91581489" sldId="2128751524"/>
            <ac:spMk id="326" creationId="{00000000-0000-0000-0000-000000000000}"/>
          </ac:spMkLst>
        </pc:spChg>
      </pc:sldChg>
      <pc:sldChg chg="addSp delSp modSp mod">
        <pc:chgData name="Allie Buckmaster" userId="db6165b2-1112-4e02-9d70-44931e1de11b" providerId="ADAL" clId="{C879CDDD-0D63-47BD-93B3-14DC0BBD8E06}" dt="2022-08-23T16:58:42.308" v="682" actId="20577"/>
        <pc:sldMkLst>
          <pc:docMk/>
          <pc:sldMk cId="516914625" sldId="2128751526"/>
        </pc:sldMkLst>
        <pc:spChg chg="add del mod">
          <ac:chgData name="Allie Buckmaster" userId="db6165b2-1112-4e02-9d70-44931e1de11b" providerId="ADAL" clId="{C879CDDD-0D63-47BD-93B3-14DC0BBD8E06}" dt="2022-08-23T14:38:27.735" v="608" actId="478"/>
          <ac:spMkLst>
            <pc:docMk/>
            <pc:sldMk cId="516914625" sldId="2128751526"/>
            <ac:spMk id="2" creationId="{EFB5DDF3-FE8A-4862-A591-3750EAEFE7BF}"/>
          </ac:spMkLst>
        </pc:spChg>
        <pc:spChg chg="mod">
          <ac:chgData name="Allie Buckmaster" userId="db6165b2-1112-4e02-9d70-44931e1de11b" providerId="ADAL" clId="{C879CDDD-0D63-47BD-93B3-14DC0BBD8E06}" dt="2022-08-23T14:38:58.504" v="641" actId="20577"/>
          <ac:spMkLst>
            <pc:docMk/>
            <pc:sldMk cId="516914625" sldId="2128751526"/>
            <ac:spMk id="4" creationId="{49EBF302-81AD-42B7-A6FF-322E76862FBB}"/>
          </ac:spMkLst>
        </pc:spChg>
        <pc:spChg chg="mod">
          <ac:chgData name="Allie Buckmaster" userId="db6165b2-1112-4e02-9d70-44931e1de11b" providerId="ADAL" clId="{C879CDDD-0D63-47BD-93B3-14DC0BBD8E06}" dt="2022-08-23T16:58:42.308" v="682" actId="20577"/>
          <ac:spMkLst>
            <pc:docMk/>
            <pc:sldMk cId="516914625" sldId="2128751526"/>
            <ac:spMk id="7" creationId="{3706BFD4-2580-4A05-895E-DE057D0ED150}"/>
          </ac:spMkLst>
        </pc:spChg>
        <pc:spChg chg="mod">
          <ac:chgData name="Allie Buckmaster" userId="db6165b2-1112-4e02-9d70-44931e1de11b" providerId="ADAL" clId="{C879CDDD-0D63-47BD-93B3-14DC0BBD8E06}" dt="2022-08-23T14:38:37.944" v="618" actId="20577"/>
          <ac:spMkLst>
            <pc:docMk/>
            <pc:sldMk cId="516914625" sldId="2128751526"/>
            <ac:spMk id="8" creationId="{625986E9-A621-4E0E-A62D-2374CD4E2F19}"/>
          </ac:spMkLst>
        </pc:spChg>
        <pc:spChg chg="mod">
          <ac:chgData name="Allie Buckmaster" userId="db6165b2-1112-4e02-9d70-44931e1de11b" providerId="ADAL" clId="{C879CDDD-0D63-47BD-93B3-14DC0BBD8E06}" dt="2022-08-23T14:38:03.661" v="600" actId="20577"/>
          <ac:spMkLst>
            <pc:docMk/>
            <pc:sldMk cId="516914625" sldId="2128751526"/>
            <ac:spMk id="326" creationId="{00000000-0000-0000-0000-000000000000}"/>
          </ac:spMkLst>
        </pc:spChg>
      </pc:sldChg>
      <pc:sldChg chg="modSp mod">
        <pc:chgData name="Allie Buckmaster" userId="db6165b2-1112-4e02-9d70-44931e1de11b" providerId="ADAL" clId="{C879CDDD-0D63-47BD-93B3-14DC0BBD8E06}" dt="2022-08-23T14:38:22.187" v="605"/>
        <pc:sldMkLst>
          <pc:docMk/>
          <pc:sldMk cId="4158051675" sldId="2128751527"/>
        </pc:sldMkLst>
        <pc:spChg chg="mod">
          <ac:chgData name="Allie Buckmaster" userId="db6165b2-1112-4e02-9d70-44931e1de11b" providerId="ADAL" clId="{C879CDDD-0D63-47BD-93B3-14DC0BBD8E06}" dt="2022-08-23T14:38:22.187" v="605"/>
          <ac:spMkLst>
            <pc:docMk/>
            <pc:sldMk cId="4158051675" sldId="2128751527"/>
            <ac:spMk id="326" creationId="{00000000-0000-0000-0000-000000000000}"/>
          </ac:spMkLst>
        </pc:spChg>
      </pc:sldChg>
      <pc:sldChg chg="del">
        <pc:chgData name="Allie Buckmaster" userId="db6165b2-1112-4e02-9d70-44931e1de11b" providerId="ADAL" clId="{C879CDDD-0D63-47BD-93B3-14DC0BBD8E06}" dt="2022-08-22T13:07:27.169" v="564" actId="47"/>
        <pc:sldMkLst>
          <pc:docMk/>
          <pc:sldMk cId="1835644276" sldId="2128751530"/>
        </pc:sldMkLst>
      </pc:sldChg>
    </pc:docChg>
  </pc:docChgLst>
  <pc:docChgLst>
    <pc:chgData name="Christina Flores (Credera)" userId="S::cflores@credera.com::6897a5d1-1d72-4935-9064-127df58d1ba6" providerId="AD" clId="Web-{FE869712-9CAF-42F5-B219-A683F1C9BC92}"/>
    <pc:docChg chg="addSld modSld modSection">
      <pc:chgData name="Christina Flores (Credera)" userId="S::cflores@credera.com::6897a5d1-1d72-4935-9064-127df58d1ba6" providerId="AD" clId="Web-{FE869712-9CAF-42F5-B219-A683F1C9BC92}" dt="2022-08-19T21:42:53.319" v="353"/>
      <pc:docMkLst>
        <pc:docMk/>
      </pc:docMkLst>
      <pc:sldChg chg="addSp delSp modSp new">
        <pc:chgData name="Christina Flores (Credera)" userId="S::cflores@credera.com::6897a5d1-1d72-4935-9064-127df58d1ba6" providerId="AD" clId="Web-{FE869712-9CAF-42F5-B219-A683F1C9BC92}" dt="2022-08-19T21:42:53.319" v="353"/>
        <pc:sldMkLst>
          <pc:docMk/>
          <pc:sldMk cId="1835644276" sldId="2128751530"/>
        </pc:sldMkLst>
        <pc:spChg chg="del">
          <ac:chgData name="Christina Flores (Credera)" userId="S::cflores@credera.com::6897a5d1-1d72-4935-9064-127df58d1ba6" providerId="AD" clId="Web-{FE869712-9CAF-42F5-B219-A683F1C9BC92}" dt="2022-08-19T21:42:53.319" v="353"/>
          <ac:spMkLst>
            <pc:docMk/>
            <pc:sldMk cId="1835644276" sldId="2128751530"/>
            <ac:spMk id="4" creationId="{58D6DDFB-04E6-89B1-A848-CFEADC1CFE6A}"/>
          </ac:spMkLst>
        </pc:spChg>
        <pc:spChg chg="add del">
          <ac:chgData name="Christina Flores (Credera)" userId="S::cflores@credera.com::6897a5d1-1d72-4935-9064-127df58d1ba6" providerId="AD" clId="Web-{FE869712-9CAF-42F5-B219-A683F1C9BC92}" dt="2022-08-19T21:36:59.496" v="349"/>
          <ac:spMkLst>
            <pc:docMk/>
            <pc:sldMk cId="1835644276" sldId="2128751530"/>
            <ac:spMk id="5" creationId="{F145477F-2822-4FA7-F8E8-01BD5C2574DE}"/>
          </ac:spMkLst>
        </pc:spChg>
        <pc:spChg chg="add del">
          <ac:chgData name="Christina Flores (Credera)" userId="S::cflores@credera.com::6897a5d1-1d72-4935-9064-127df58d1ba6" providerId="AD" clId="Web-{FE869712-9CAF-42F5-B219-A683F1C9BC92}" dt="2022-08-19T21:36:57.230" v="346"/>
          <ac:spMkLst>
            <pc:docMk/>
            <pc:sldMk cId="1835644276" sldId="2128751530"/>
            <ac:spMk id="6" creationId="{44AB2915-0AED-0EB0-DE1D-4DDB9686523A}"/>
          </ac:spMkLst>
        </pc:spChg>
        <pc:spChg chg="add del">
          <ac:chgData name="Christina Flores (Credera)" userId="S::cflores@credera.com::6897a5d1-1d72-4935-9064-127df58d1ba6" providerId="AD" clId="Web-{FE869712-9CAF-42F5-B219-A683F1C9BC92}" dt="2022-08-19T21:36:59.512" v="350"/>
          <ac:spMkLst>
            <pc:docMk/>
            <pc:sldMk cId="1835644276" sldId="2128751530"/>
            <ac:spMk id="7" creationId="{A422CED3-309B-9B1B-828C-FD6B6169FCD3}"/>
          </ac:spMkLst>
        </pc:spChg>
        <pc:spChg chg="add del">
          <ac:chgData name="Christina Flores (Credera)" userId="S::cflores@credera.com::6897a5d1-1d72-4935-9064-127df58d1ba6" providerId="AD" clId="Web-{FE869712-9CAF-42F5-B219-A683F1C9BC92}" dt="2022-08-19T21:36:57.230" v="347"/>
          <ac:spMkLst>
            <pc:docMk/>
            <pc:sldMk cId="1835644276" sldId="2128751530"/>
            <ac:spMk id="8" creationId="{D30A2106-D5EE-DDC7-50AC-6AC91AD778B5}"/>
          </ac:spMkLst>
        </pc:spChg>
        <pc:spChg chg="add del">
          <ac:chgData name="Christina Flores (Credera)" userId="S::cflores@credera.com::6897a5d1-1d72-4935-9064-127df58d1ba6" providerId="AD" clId="Web-{FE869712-9CAF-42F5-B219-A683F1C9BC92}" dt="2022-08-19T21:36:57.246" v="348"/>
          <ac:spMkLst>
            <pc:docMk/>
            <pc:sldMk cId="1835644276" sldId="2128751530"/>
            <ac:spMk id="9" creationId="{4845C69D-A4DA-2C68-A01D-D2FB272FE1FF}"/>
          </ac:spMkLst>
        </pc:spChg>
        <pc:spChg chg="mod">
          <ac:chgData name="Christina Flores (Credera)" userId="S::cflores@credera.com::6897a5d1-1d72-4935-9064-127df58d1ba6" providerId="AD" clId="Web-{FE869712-9CAF-42F5-B219-A683F1C9BC92}" dt="2022-08-19T21:28:00.652" v="9" actId="20577"/>
          <ac:spMkLst>
            <pc:docMk/>
            <pc:sldMk cId="1835644276" sldId="2128751530"/>
            <ac:spMk id="10" creationId="{A06C9EB8-2955-E60C-4635-514073D3632D}"/>
          </ac:spMkLst>
        </pc:spChg>
        <pc:spChg chg="mod">
          <ac:chgData name="Christina Flores (Credera)" userId="S::cflores@credera.com::6897a5d1-1d72-4935-9064-127df58d1ba6" providerId="AD" clId="Web-{FE869712-9CAF-42F5-B219-A683F1C9BC92}" dt="2022-08-19T21:28:17.465" v="37" actId="20577"/>
          <ac:spMkLst>
            <pc:docMk/>
            <pc:sldMk cId="1835644276" sldId="2128751530"/>
            <ac:spMk id="11" creationId="{17ABC69C-1C97-B3FC-62DC-C24467FCF694}"/>
          </ac:spMkLst>
        </pc:spChg>
        <pc:spChg chg="mod">
          <ac:chgData name="Christina Flores (Credera)" userId="S::cflores@credera.com::6897a5d1-1d72-4935-9064-127df58d1ba6" providerId="AD" clId="Web-{FE869712-9CAF-42F5-B219-A683F1C9BC92}" dt="2022-08-19T21:33:59.444" v="166" actId="20577"/>
          <ac:spMkLst>
            <pc:docMk/>
            <pc:sldMk cId="1835644276" sldId="2128751530"/>
            <ac:spMk id="12" creationId="{38B60B0A-A79B-2A48-980A-C6FACB898670}"/>
          </ac:spMkLst>
        </pc:spChg>
        <pc:spChg chg="mod">
          <ac:chgData name="Christina Flores (Credera)" userId="S::cflores@credera.com::6897a5d1-1d72-4935-9064-127df58d1ba6" providerId="AD" clId="Web-{FE869712-9CAF-42F5-B219-A683F1C9BC92}" dt="2022-08-19T21:37:17.794" v="352" actId="20577"/>
          <ac:spMkLst>
            <pc:docMk/>
            <pc:sldMk cId="1835644276" sldId="2128751530"/>
            <ac:spMk id="13" creationId="{00AB1C01-A7DE-4338-E065-123B2F06B269}"/>
          </ac:spMkLst>
        </pc:spChg>
        <pc:picChg chg="add mod ord modCrop">
          <ac:chgData name="Christina Flores (Credera)" userId="S::cflores@credera.com::6897a5d1-1d72-4935-9064-127df58d1ba6" providerId="AD" clId="Web-{FE869712-9CAF-42F5-B219-A683F1C9BC92}" dt="2022-08-19T21:42:53.319" v="353"/>
          <ac:picMkLst>
            <pc:docMk/>
            <pc:sldMk cId="1835644276" sldId="2128751530"/>
            <ac:picMk id="14" creationId="{C4A7EC93-5574-B9CE-962E-15FBEE9CBB5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8DC7B18-58F7-48E8-95D2-988B9348CCF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1BF7DFB-6326-4A8B-9273-D44A5B8DE01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17756C6-6FEE-4B7D-AB8B-AA7A7234CADB}" type="datetimeFigureOut">
              <a:rPr lang="en-US" smtClean="0"/>
              <a:t>8/30/2022</a:t>
            </a:fld>
            <a:endParaRPr lang="en-US"/>
          </a:p>
        </p:txBody>
      </p:sp>
      <p:sp>
        <p:nvSpPr>
          <p:cNvPr id="4" name="Footer Placeholder 3">
            <a:extLst>
              <a:ext uri="{FF2B5EF4-FFF2-40B4-BE49-F238E27FC236}">
                <a16:creationId xmlns:a16="http://schemas.microsoft.com/office/drawing/2014/main" id="{FB42570E-DE4A-4B17-AE78-1C10E6A801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728A6B-C105-4C0F-A12E-9A83549286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E70437B-81E7-466A-8496-40CCE42E0DC4}" type="slidenum">
              <a:rPr lang="en-US" smtClean="0"/>
              <a:t>‹#›</a:t>
            </a:fld>
            <a:endParaRPr lang="en-US"/>
          </a:p>
        </p:txBody>
      </p:sp>
    </p:spTree>
    <p:extLst>
      <p:ext uri="{BB962C8B-B14F-4D97-AF65-F5344CB8AC3E}">
        <p14:creationId xmlns:p14="http://schemas.microsoft.com/office/powerpoint/2010/main" val="3569242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492E9-11EC-2D4B-8371-9EB2D50A338F}" type="datetimeFigureOut">
              <a:rPr lang="en-US" smtClean="0"/>
              <a:t>8/30/2022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870AB1-3168-344E-8E3E-7B38D6A6759A}" type="slidenum">
              <a:rPr lang="en-US" smtClean="0"/>
              <a:t>‹#›</a:t>
            </a:fld>
            <a:endParaRPr lang="en-US"/>
          </a:p>
        </p:txBody>
      </p:sp>
    </p:spTree>
    <p:extLst>
      <p:ext uri="{BB962C8B-B14F-4D97-AF65-F5344CB8AC3E}">
        <p14:creationId xmlns:p14="http://schemas.microsoft.com/office/powerpoint/2010/main" val="3850412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GD</a:t>
            </a:r>
          </a:p>
        </p:txBody>
      </p:sp>
      <p:sp>
        <p:nvSpPr>
          <p:cNvPr id="4" name="Slide Number Placeholder 3"/>
          <p:cNvSpPr>
            <a:spLocks noGrp="1"/>
          </p:cNvSpPr>
          <p:nvPr>
            <p:ph type="sldNum" sz="quarter" idx="5"/>
          </p:nvPr>
        </p:nvSpPr>
        <p:spPr/>
        <p:txBody>
          <a:bodyPr/>
          <a:lstStyle/>
          <a:p>
            <a:fld id="{B0870AB1-3168-344E-8E3E-7B38D6A6759A}" type="slidenum">
              <a:rPr lang="en-US" smtClean="0"/>
              <a:t>1</a:t>
            </a:fld>
            <a:endParaRPr lang="en-US"/>
          </a:p>
        </p:txBody>
      </p:sp>
    </p:spTree>
    <p:extLst>
      <p:ext uri="{BB962C8B-B14F-4D97-AF65-F5344CB8AC3E}">
        <p14:creationId xmlns:p14="http://schemas.microsoft.com/office/powerpoint/2010/main" val="3337420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TM</a:t>
            </a: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4144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John</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52687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a:t>Files </a:t>
            </a:r>
          </a:p>
          <a:p>
            <a:pPr marL="171450" indent="-171450">
              <a:buFontTx/>
              <a:buChar char="-"/>
            </a:pPr>
            <a:r>
              <a:rPr lang="en-US"/>
              <a:t>Front end and backend lay of the land/directory level (GD, LP)</a:t>
            </a:r>
          </a:p>
        </p:txBody>
      </p:sp>
      <p:sp>
        <p:nvSpPr>
          <p:cNvPr id="4" name="Slide Number Placeholder 3"/>
          <p:cNvSpPr>
            <a:spLocks noGrp="1"/>
          </p:cNvSpPr>
          <p:nvPr>
            <p:ph type="sldNum" sz="quarter" idx="5"/>
          </p:nvPr>
        </p:nvSpPr>
        <p:spPr/>
        <p:txBody>
          <a:bodyPr/>
          <a:lstStyle/>
          <a:p>
            <a:fld id="{B0870AB1-3168-344E-8E3E-7B38D6A6759A}" type="slidenum">
              <a:rPr lang="en-US" smtClean="0"/>
              <a:t>15</a:t>
            </a:fld>
            <a:endParaRPr lang="en-US"/>
          </a:p>
        </p:txBody>
      </p:sp>
    </p:spTree>
    <p:extLst>
      <p:ext uri="{BB962C8B-B14F-4D97-AF65-F5344CB8AC3E}">
        <p14:creationId xmlns:p14="http://schemas.microsoft.com/office/powerpoint/2010/main" val="401461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GD</a:t>
            </a:r>
          </a:p>
        </p:txBody>
      </p:sp>
      <p:sp>
        <p:nvSpPr>
          <p:cNvPr id="4" name="Slide Number Placeholder 3"/>
          <p:cNvSpPr>
            <a:spLocks noGrp="1"/>
          </p:cNvSpPr>
          <p:nvPr>
            <p:ph type="sldNum" sz="quarter" idx="5"/>
          </p:nvPr>
        </p:nvSpPr>
        <p:spPr/>
        <p:txBody>
          <a:bodyPr/>
          <a:lstStyle/>
          <a:p>
            <a:fld id="{B0870AB1-3168-344E-8E3E-7B38D6A6759A}" type="slidenum">
              <a:rPr lang="en-US" smtClean="0"/>
              <a:t>2</a:t>
            </a:fld>
            <a:endParaRPr lang="en-US"/>
          </a:p>
        </p:txBody>
      </p:sp>
    </p:spTree>
    <p:extLst>
      <p:ext uri="{BB962C8B-B14F-4D97-AF65-F5344CB8AC3E}">
        <p14:creationId xmlns:p14="http://schemas.microsoft.com/office/powerpoint/2010/main" val="154958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CF</a:t>
            </a:r>
          </a:p>
        </p:txBody>
      </p:sp>
      <p:sp>
        <p:nvSpPr>
          <p:cNvPr id="4" name="Slide Number Placeholder 3"/>
          <p:cNvSpPr>
            <a:spLocks noGrp="1"/>
          </p:cNvSpPr>
          <p:nvPr>
            <p:ph type="sldNum" sz="quarter" idx="5"/>
          </p:nvPr>
        </p:nvSpPr>
        <p:spPr/>
        <p:txBody>
          <a:bodyPr/>
          <a:lstStyle/>
          <a:p>
            <a:fld id="{B0870AB1-3168-344E-8E3E-7B38D6A6759A}" type="slidenum">
              <a:rPr lang="en-US" smtClean="0"/>
              <a:t>5</a:t>
            </a:fld>
            <a:endParaRPr lang="en-US"/>
          </a:p>
        </p:txBody>
      </p:sp>
    </p:spTree>
    <p:extLst>
      <p:ext uri="{BB962C8B-B14F-4D97-AF65-F5344CB8AC3E}">
        <p14:creationId xmlns:p14="http://schemas.microsoft.com/office/powerpoint/2010/main" val="131067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TM</a:t>
            </a:r>
          </a:p>
        </p:txBody>
      </p:sp>
      <p:sp>
        <p:nvSpPr>
          <p:cNvPr id="4" name="Slide Number Placeholder 3"/>
          <p:cNvSpPr>
            <a:spLocks noGrp="1"/>
          </p:cNvSpPr>
          <p:nvPr>
            <p:ph type="sldNum" sz="quarter" idx="5"/>
          </p:nvPr>
        </p:nvSpPr>
        <p:spPr/>
        <p:txBody>
          <a:bodyPr/>
          <a:lstStyle/>
          <a:p>
            <a:fld id="{B0870AB1-3168-344E-8E3E-7B38D6A6759A}" type="slidenum">
              <a:rPr lang="en-US" smtClean="0"/>
              <a:t>6</a:t>
            </a:fld>
            <a:endParaRPr lang="en-US"/>
          </a:p>
        </p:txBody>
      </p:sp>
    </p:spTree>
    <p:extLst>
      <p:ext uri="{BB962C8B-B14F-4D97-AF65-F5344CB8AC3E}">
        <p14:creationId xmlns:p14="http://schemas.microsoft.com/office/powerpoint/2010/main" val="4111541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TM</a:t>
            </a:r>
          </a:p>
        </p:txBody>
      </p:sp>
      <p:sp>
        <p:nvSpPr>
          <p:cNvPr id="4" name="Slide Number Placeholder 3"/>
          <p:cNvSpPr>
            <a:spLocks noGrp="1"/>
          </p:cNvSpPr>
          <p:nvPr>
            <p:ph type="sldNum" sz="quarter" idx="5"/>
          </p:nvPr>
        </p:nvSpPr>
        <p:spPr/>
        <p:txBody>
          <a:bodyPr/>
          <a:lstStyle/>
          <a:p>
            <a:fld id="{B0870AB1-3168-344E-8E3E-7B38D6A6759A}" type="slidenum">
              <a:rPr lang="en-US" smtClean="0"/>
              <a:t>7</a:t>
            </a:fld>
            <a:endParaRPr lang="en-US"/>
          </a:p>
        </p:txBody>
      </p:sp>
    </p:spTree>
    <p:extLst>
      <p:ext uri="{BB962C8B-B14F-4D97-AF65-F5344CB8AC3E}">
        <p14:creationId xmlns:p14="http://schemas.microsoft.com/office/powerpoint/2010/main" val="293845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spcBef>
                <a:spcPts val="0"/>
              </a:spcBef>
              <a:buNone/>
            </a:pPr>
            <a:r>
              <a:rPr lang="en-US" sz="1200" b="0" i="0" u="none" strike="noStrike" cap="none">
                <a:solidFill>
                  <a:schemeClr val="dk1"/>
                </a:solidFill>
                <a:latin typeface="Calibri"/>
                <a:ea typeface="Calibri"/>
                <a:cs typeface="Calibri"/>
                <a:sym typeface="Calibri"/>
              </a:rPr>
              <a:t>Garrett</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Delineates where data lives</a:t>
            </a:r>
          </a:p>
          <a:p>
            <a:pPr marL="0" marR="0" lvl="0" indent="0" algn="l" rtl="0">
              <a:spcBef>
                <a:spcPts val="0"/>
              </a:spcBef>
              <a:buNone/>
            </a:pPr>
            <a:r>
              <a:rPr lang="en-US" sz="1200" b="0" i="0" u="none" strike="noStrike" cap="none">
                <a:solidFill>
                  <a:schemeClr val="dk1"/>
                </a:solidFill>
                <a:latin typeface="Calibri"/>
                <a:ea typeface="Calibri"/>
                <a:cs typeface="Calibri"/>
                <a:sym typeface="Calibri"/>
              </a:rPr>
              <a:t>Communicates through REST APIs</a:t>
            </a: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9</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03296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GD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10</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95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GD</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9183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Shape 322"/>
          <p:cNvSpPr>
            <a:spLocks noGrp="1" noRot="1" noChangeAspect="1"/>
          </p:cNvSpPr>
          <p:nvPr>
            <p:ph type="sldImg" idx="2"/>
          </p:nvPr>
        </p:nvSpPr>
        <p:spPr>
          <a:xfrm>
            <a:off x="409575" y="698500"/>
            <a:ext cx="6200775" cy="3489325"/>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3" name="Shape 323"/>
          <p:cNvSpPr txBox="1">
            <a:spLocks noGrp="1"/>
          </p:cNvSpPr>
          <p:nvPr>
            <p:ph type="body" idx="1"/>
          </p:nvPr>
        </p:nvSpPr>
        <p:spPr>
          <a:xfrm>
            <a:off x="701675" y="4419600"/>
            <a:ext cx="5616575" cy="4187825"/>
          </a:xfrm>
          <a:prstGeom prst="rect">
            <a:avLst/>
          </a:prstGeom>
          <a:noFill/>
          <a:ln>
            <a:noFill/>
          </a:ln>
        </p:spPr>
        <p:txBody>
          <a:bodyPr wrap="square" lIns="91425" tIns="45700" rIns="91425" bIns="45700" anchor="t" anchorCtr="0">
            <a:noAutofit/>
          </a:bodyPr>
          <a:lstStyle/>
          <a:p>
            <a:pPr marL="0" marR="0" lvl="0" indent="0" algn="l" rtl="0">
              <a:lnSpc>
                <a:spcPct val="100000"/>
              </a:lnSpc>
              <a:spcBef>
                <a:spcPts val="0"/>
              </a:spcBef>
              <a:spcAft>
                <a:spcPts val="0"/>
              </a:spcAft>
              <a:buClr>
                <a:schemeClr val="dk1"/>
              </a:buClr>
              <a:buFont typeface="Calibri"/>
              <a:buNone/>
            </a:pPr>
            <a:r>
              <a:rPr lang="en-US" sz="1200" b="0" i="0" u="none" strike="noStrike" cap="none">
                <a:solidFill>
                  <a:schemeClr val="dk1"/>
                </a:solidFill>
                <a:latin typeface="Calibri"/>
                <a:ea typeface="Calibri"/>
                <a:cs typeface="Calibri"/>
                <a:sym typeface="Calibri"/>
              </a:rPr>
              <a:t>TM</a:t>
            </a:r>
          </a:p>
          <a:p>
            <a:pPr marL="0" marR="0" lvl="0" indent="0" algn="l" rtl="0">
              <a:spcBef>
                <a:spcPts val="0"/>
              </a:spcBef>
              <a:buNone/>
            </a:pPr>
            <a:endParaRPr sz="1200" b="0" i="0" u="none" strike="noStrike" cap="none">
              <a:solidFill>
                <a:schemeClr val="dk1"/>
              </a:solidFill>
              <a:latin typeface="Calibri"/>
              <a:ea typeface="Calibri"/>
              <a:cs typeface="Calibri"/>
              <a:sym typeface="Calibri"/>
            </a:endParaRPr>
          </a:p>
        </p:txBody>
      </p:sp>
      <p:sp>
        <p:nvSpPr>
          <p:cNvPr id="324" name="Shape 324"/>
          <p:cNvSpPr txBox="1">
            <a:spLocks noGrp="1"/>
          </p:cNvSpPr>
          <p:nvPr>
            <p:ph type="sldNum" idx="12"/>
          </p:nvPr>
        </p:nvSpPr>
        <p:spPr>
          <a:xfrm>
            <a:off x="3976688" y="8839200"/>
            <a:ext cx="3041650" cy="465138"/>
          </a:xfrm>
          <a:prstGeom prst="rect">
            <a:avLst/>
          </a:prstGeom>
          <a:noFill/>
          <a:ln>
            <a:noFill/>
          </a:ln>
        </p:spPr>
        <p:txBody>
          <a:bodyPr wrap="square" lIns="91425" tIns="45700" rIns="91425" bIns="45700" anchor="b" anchorCtr="0">
            <a:noAutofit/>
          </a:bodyPr>
          <a:lstStyle/>
          <a:p>
            <a:pPr marL="0" marR="0" lvl="0" indent="0" algn="r" rtl="0">
              <a:spcBef>
                <a:spcPts val="0"/>
              </a:spcBef>
              <a:buNone/>
            </a:pPr>
            <a:fld id="{00000000-1234-1234-1234-123412341234}" type="slidenum">
              <a:rPr lang="en-US" sz="1200">
                <a:solidFill>
                  <a:schemeClr val="dk1"/>
                </a:solidFill>
                <a:latin typeface="Calibri"/>
                <a:ea typeface="Calibri"/>
                <a:cs typeface="Calibri"/>
                <a:sym typeface="Calibri"/>
              </a:rPr>
              <a:t>12</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63616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6.xml"/><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8.xml"/><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9.svg"/><Relationship Id="rId4" Type="http://schemas.openxmlformats.org/officeDocument/2006/relationships/image" Target="../media/image4.svg"/><Relationship Id="rId9" Type="http://schemas.openxmlformats.org/officeDocument/2006/relationships/image" Target="../media/image18.pn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8.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External)">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1F676F5-09CB-4E31-916E-7587604D8820}"/>
              </a:ext>
            </a:extLst>
          </p:cNvPr>
          <p:cNvSpPr/>
          <p:nvPr userDrawn="1"/>
        </p:nvSpPr>
        <p:spPr>
          <a:xfrm>
            <a:off x="0" y="2828897"/>
            <a:ext cx="12191985" cy="40291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E172027B-39FF-2245-8551-E570345424CF}"/>
              </a:ext>
            </a:extLst>
          </p:cNvPr>
          <p:cNvSpPr/>
          <p:nvPr userDrawn="1"/>
        </p:nvSpPr>
        <p:spPr>
          <a:xfrm>
            <a:off x="194733" y="1143000"/>
            <a:ext cx="11844867" cy="296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7A035D80-C14D-4366-A425-DA4D85B3659C}"/>
              </a:ext>
            </a:extLst>
          </p:cNvPr>
          <p:cNvCxnSpPr/>
          <p:nvPr userDrawn="1"/>
        </p:nvCxnSpPr>
        <p:spPr>
          <a:xfrm>
            <a:off x="2928395" y="1139909"/>
            <a:ext cx="0" cy="71034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67303FA8-F3AF-47AC-A877-35190F393B4E}"/>
              </a:ext>
            </a:extLst>
          </p:cNvPr>
          <p:cNvSpPr>
            <a:spLocks noGrp="1"/>
          </p:cNvSpPr>
          <p:nvPr>
            <p:ph type="body" sz="quarter" idx="13" hasCustomPrompt="1"/>
          </p:nvPr>
        </p:nvSpPr>
        <p:spPr>
          <a:xfrm>
            <a:off x="644749" y="4266281"/>
            <a:ext cx="10944133" cy="594451"/>
          </a:xfrm>
          <a:prstGeom prst="rect">
            <a:avLst/>
          </a:prstGeom>
        </p:spPr>
        <p:txBody>
          <a:bodyPr lIns="0" anchor="ctr"/>
          <a:lstStyle>
            <a:lvl1pPr>
              <a:defRPr sz="4000">
                <a:solidFill>
                  <a:schemeClr val="bg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13" name="Text Placeholder 3">
            <a:extLst>
              <a:ext uri="{FF2B5EF4-FFF2-40B4-BE49-F238E27FC236}">
                <a16:creationId xmlns:a16="http://schemas.microsoft.com/office/drawing/2014/main" id="{0D00688E-82D0-40EF-BD6A-D7CAEC618E75}"/>
              </a:ext>
            </a:extLst>
          </p:cNvPr>
          <p:cNvSpPr>
            <a:spLocks noGrp="1"/>
          </p:cNvSpPr>
          <p:nvPr>
            <p:ph type="body" sz="quarter" idx="14" hasCustomPrompt="1"/>
          </p:nvPr>
        </p:nvSpPr>
        <p:spPr>
          <a:xfrm>
            <a:off x="644750" y="4992441"/>
            <a:ext cx="2170168" cy="284784"/>
          </a:xfrm>
          <a:prstGeom prst="rect">
            <a:avLst/>
          </a:prstGeom>
        </p:spPr>
        <p:txBody>
          <a:bodyPr lIns="0" rIns="0" anchor="ctr"/>
          <a:lstStyle>
            <a:lvl1pPr>
              <a:defRPr sz="1400" b="0">
                <a:solidFill>
                  <a:schemeClr val="bg1"/>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15" name="Picture Placeholder 5">
            <a:extLst>
              <a:ext uri="{FF2B5EF4-FFF2-40B4-BE49-F238E27FC236}">
                <a16:creationId xmlns:a16="http://schemas.microsoft.com/office/drawing/2014/main" id="{14CE9ECB-4D5C-4C82-8C07-E3B6FE21CDBB}"/>
              </a:ext>
            </a:extLst>
          </p:cNvPr>
          <p:cNvSpPr>
            <a:spLocks noGrp="1"/>
          </p:cNvSpPr>
          <p:nvPr>
            <p:ph type="pic" sz="quarter" idx="15" hasCustomPrompt="1"/>
          </p:nvPr>
        </p:nvSpPr>
        <p:spPr>
          <a:xfrm>
            <a:off x="3251064" y="990258"/>
            <a:ext cx="3132138" cy="1009650"/>
          </a:xfrm>
          <a:prstGeom prst="rect">
            <a:avLst/>
          </a:prstGeom>
        </p:spPr>
        <p:txBody>
          <a:bodyPr anchor="ctr"/>
          <a:lstStyle>
            <a:lvl1pPr algn="ctr">
              <a:defRPr sz="1100" b="0">
                <a:latin typeface="+mj-lt"/>
              </a:defRPr>
            </a:lvl1pPr>
          </a:lstStyle>
          <a:p>
            <a:r>
              <a:rPr lang="en-US"/>
              <a:t>Client Logo</a:t>
            </a:r>
          </a:p>
        </p:txBody>
      </p:sp>
      <p:pic>
        <p:nvPicPr>
          <p:cNvPr id="19" name="Picture 18">
            <a:extLst>
              <a:ext uri="{FF2B5EF4-FFF2-40B4-BE49-F238E27FC236}">
                <a16:creationId xmlns:a16="http://schemas.microsoft.com/office/drawing/2014/main" id="{DC3F7018-2086-40C6-9F7A-F5B22C789D7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44750" y="1319890"/>
            <a:ext cx="2102310" cy="350385"/>
          </a:xfrm>
          <a:prstGeom prst="rect">
            <a:avLst/>
          </a:prstGeom>
        </p:spPr>
      </p:pic>
      <p:sp>
        <p:nvSpPr>
          <p:cNvPr id="12" name="TextBox 11">
            <a:extLst>
              <a:ext uri="{FF2B5EF4-FFF2-40B4-BE49-F238E27FC236}">
                <a16:creationId xmlns:a16="http://schemas.microsoft.com/office/drawing/2014/main" id="{142D1A43-57AD-4CC9-AA56-14D05D9803AE}"/>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300662319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btitles + Bullets (2 Columns)">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32004346-FA84-4462-BF42-2838926862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6" name="Text Placeholder 12">
            <a:extLst>
              <a:ext uri="{FF2B5EF4-FFF2-40B4-BE49-F238E27FC236}">
                <a16:creationId xmlns:a16="http://schemas.microsoft.com/office/drawing/2014/main" id="{E8A700BE-8CEC-413A-A8E5-23DA91840AFB}"/>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7" name="Text Placeholder 12">
            <a:extLst>
              <a:ext uri="{FF2B5EF4-FFF2-40B4-BE49-F238E27FC236}">
                <a16:creationId xmlns:a16="http://schemas.microsoft.com/office/drawing/2014/main" id="{6936BD8F-9EED-48EB-9FEA-EE4A2395955B}"/>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0" name="Text Placeholder 2">
            <a:extLst>
              <a:ext uri="{FF2B5EF4-FFF2-40B4-BE49-F238E27FC236}">
                <a16:creationId xmlns:a16="http://schemas.microsoft.com/office/drawing/2014/main" id="{21740B88-A74C-4E0B-ACE2-7A1F2CADF23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E45BAB1B-DF91-411E-8FAC-181EB47114D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14F4829A-8360-8D41-901B-61B5E39BE7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F432EA2E-B289-4F17-B0F2-3042867EED6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644A172-BD6D-443F-BBD5-1508E9772C5E}"/>
              </a:ext>
            </a:extLst>
          </p:cNvPr>
          <p:cNvSpPr>
            <a:spLocks noGrp="1"/>
          </p:cNvSpPr>
          <p:nvPr>
            <p:ph type="body" sz="quarter" idx="30"/>
          </p:nvPr>
        </p:nvSpPr>
        <p:spPr>
          <a:xfrm>
            <a:off x="234658"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085EC67D-1157-40B0-B278-66DA46B4A160}"/>
              </a:ext>
            </a:extLst>
          </p:cNvPr>
          <p:cNvSpPr>
            <a:spLocks noGrp="1"/>
          </p:cNvSpPr>
          <p:nvPr>
            <p:ph type="body" sz="quarter" idx="33"/>
          </p:nvPr>
        </p:nvSpPr>
        <p:spPr>
          <a:xfrm>
            <a:off x="6097370" y="1575034"/>
            <a:ext cx="5861342"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225070190"/>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s (2 Columns)">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78721300-1092-4B4B-AF7D-920DE19DC97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6C47E2AF-BA53-45B7-ADB9-19B23B3FB67E}"/>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4D79FCDB-5418-4C97-A31E-B75FC3818CDE}"/>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5058A165-8972-5E4C-8A55-800FB2E5739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232C902D-F56F-4B92-92CE-5CCEA9AC40D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9527A626-AD9B-4411-BA7E-2D65E8FD8C6D}"/>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2FEA7008-C848-4120-878A-B2B927BF0A28}"/>
              </a:ext>
            </a:extLst>
          </p:cNvPr>
          <p:cNvSpPr>
            <a:spLocks noGrp="1"/>
          </p:cNvSpPr>
          <p:nvPr>
            <p:ph type="body" sz="quarter" idx="33"/>
          </p:nvPr>
        </p:nvSpPr>
        <p:spPr>
          <a:xfrm>
            <a:off x="6097370"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171333315"/>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btitles + Bullets + Object">
    <p:spTree>
      <p:nvGrpSpPr>
        <p:cNvPr id="1" name=""/>
        <p:cNvGrpSpPr/>
        <p:nvPr/>
      </p:nvGrpSpPr>
      <p:grpSpPr>
        <a:xfrm>
          <a:off x="0" y="0"/>
          <a:ext cx="0" cy="0"/>
          <a:chOff x="0" y="0"/>
          <a:chExt cx="0" cy="0"/>
        </a:xfrm>
      </p:grpSpPr>
      <p:sp>
        <p:nvSpPr>
          <p:cNvPr id="18" name="Content Placeholder 3">
            <a:extLst>
              <a:ext uri="{FF2B5EF4-FFF2-40B4-BE49-F238E27FC236}">
                <a16:creationId xmlns:a16="http://schemas.microsoft.com/office/drawing/2014/main" id="{FD9C6492-903A-D04B-B7EE-536DD418DE8A}"/>
              </a:ext>
            </a:extLst>
          </p:cNvPr>
          <p:cNvSpPr>
            <a:spLocks noGrp="1"/>
          </p:cNvSpPr>
          <p:nvPr>
            <p:ph sz="quarter" idx="17"/>
          </p:nvPr>
        </p:nvSpPr>
        <p:spPr>
          <a:xfrm>
            <a:off x="6102056" y="1576413"/>
            <a:ext cx="5861343" cy="4756175"/>
          </a:xfrm>
          <a:prstGeom prst="rect">
            <a:avLst/>
          </a:prstGeom>
        </p:spPr>
        <p:txBody>
          <a:bodyPr/>
          <a:lstStyle>
            <a:lvl1pPr>
              <a:defRPr sz="1100" b="0">
                <a:solidFill>
                  <a:schemeClr val="tx1"/>
                </a:solidFill>
                <a:latin typeface="+mn-lt"/>
              </a:defRPr>
            </a:lvl1pPr>
          </a:lstStyle>
          <a:p>
            <a:pPr lvl="0"/>
            <a:endParaRPr lang="en-US"/>
          </a:p>
        </p:txBody>
      </p:sp>
      <p:sp>
        <p:nvSpPr>
          <p:cNvPr id="10" name="Slide Number Placeholder 5">
            <a:extLst>
              <a:ext uri="{FF2B5EF4-FFF2-40B4-BE49-F238E27FC236}">
                <a16:creationId xmlns:a16="http://schemas.microsoft.com/office/drawing/2014/main" id="{FF240232-526B-40C0-93FE-46A4B97092C6}"/>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1" name="Text Placeholder 12">
            <a:extLst>
              <a:ext uri="{FF2B5EF4-FFF2-40B4-BE49-F238E27FC236}">
                <a16:creationId xmlns:a16="http://schemas.microsoft.com/office/drawing/2014/main" id="{222A2D28-DB1C-46B0-938F-CAFD3AB4A452}"/>
              </a:ext>
            </a:extLst>
          </p:cNvPr>
          <p:cNvSpPr>
            <a:spLocks noGrp="1"/>
          </p:cNvSpPr>
          <p:nvPr>
            <p:ph type="body" sz="quarter" idx="32" hasCustomPrompt="1"/>
          </p:nvPr>
        </p:nvSpPr>
        <p:spPr>
          <a:xfrm>
            <a:off x="6096000" y="1409699"/>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2" name="Text Placeholder 12">
            <a:extLst>
              <a:ext uri="{FF2B5EF4-FFF2-40B4-BE49-F238E27FC236}">
                <a16:creationId xmlns:a16="http://schemas.microsoft.com/office/drawing/2014/main" id="{E0CD0782-FE4A-4C66-93EE-7364B752F6FA}"/>
              </a:ext>
            </a:extLst>
          </p:cNvPr>
          <p:cNvSpPr>
            <a:spLocks noGrp="1"/>
          </p:cNvSpPr>
          <p:nvPr>
            <p:ph type="body" sz="quarter" idx="15" hasCustomPrompt="1"/>
          </p:nvPr>
        </p:nvSpPr>
        <p:spPr>
          <a:xfrm>
            <a:off x="228600" y="1409700"/>
            <a:ext cx="5861342" cy="156417"/>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cxnSp>
        <p:nvCxnSpPr>
          <p:cNvPr id="13" name="Straight Connector 12">
            <a:extLst>
              <a:ext uri="{FF2B5EF4-FFF2-40B4-BE49-F238E27FC236}">
                <a16:creationId xmlns:a16="http://schemas.microsoft.com/office/drawing/2014/main" id="{AA6E006F-E076-4C1E-84C5-6A18CEB51383}"/>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5" name="Picture 14">
            <a:extLst>
              <a:ext uri="{FF2B5EF4-FFF2-40B4-BE49-F238E27FC236}">
                <a16:creationId xmlns:a16="http://schemas.microsoft.com/office/drawing/2014/main" id="{AB75919B-DCFD-A749-9A81-305D74047E8F}"/>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4" name="Title Placeholder 1">
            <a:extLst>
              <a:ext uri="{FF2B5EF4-FFF2-40B4-BE49-F238E27FC236}">
                <a16:creationId xmlns:a16="http://schemas.microsoft.com/office/drawing/2014/main" id="{86DD0137-F66A-4770-9280-C090E629E81A}"/>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7" name="Text Placeholder 2">
            <a:extLst>
              <a:ext uri="{FF2B5EF4-FFF2-40B4-BE49-F238E27FC236}">
                <a16:creationId xmlns:a16="http://schemas.microsoft.com/office/drawing/2014/main" id="{F2D5A455-6862-4C28-B0FB-E1B4386341EF}"/>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11" name="Text Placeholder 8">
            <a:extLst>
              <a:ext uri="{FF2B5EF4-FFF2-40B4-BE49-F238E27FC236}">
                <a16:creationId xmlns:a16="http://schemas.microsoft.com/office/drawing/2014/main" id="{7C3DAD46-7AFE-4576-A6D7-1F9ACF1BDB28}"/>
              </a:ext>
            </a:extLst>
          </p:cNvPr>
          <p:cNvSpPr>
            <a:spLocks noGrp="1"/>
          </p:cNvSpPr>
          <p:nvPr>
            <p:ph type="body" sz="quarter" idx="30"/>
          </p:nvPr>
        </p:nvSpPr>
        <p:spPr>
          <a:xfrm>
            <a:off x="234658" y="1576412"/>
            <a:ext cx="5861342" cy="4757135"/>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344998763"/>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 Object">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8072F244-199F-4B9C-A0D4-43060CF00C43}"/>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3" name="Content Placeholder 3">
            <a:extLst>
              <a:ext uri="{FF2B5EF4-FFF2-40B4-BE49-F238E27FC236}">
                <a16:creationId xmlns:a16="http://schemas.microsoft.com/office/drawing/2014/main" id="{D2FF205F-632F-4D78-B894-5D4AB6A752FB}"/>
              </a:ext>
            </a:extLst>
          </p:cNvPr>
          <p:cNvSpPr>
            <a:spLocks noGrp="1"/>
          </p:cNvSpPr>
          <p:nvPr>
            <p:ph sz="quarter" idx="17"/>
          </p:nvPr>
        </p:nvSpPr>
        <p:spPr>
          <a:xfrm>
            <a:off x="6102056" y="1409700"/>
            <a:ext cx="5861343" cy="4852840"/>
          </a:xfrm>
          <a:prstGeom prst="rect">
            <a:avLst/>
          </a:prstGeom>
        </p:spPr>
        <p:txBody>
          <a:bodyPr/>
          <a:lstStyle>
            <a:lvl1pPr>
              <a:defRPr>
                <a:solidFill>
                  <a:schemeClr val="tx1"/>
                </a:solidFill>
              </a:defRPr>
            </a:lvl1pPr>
          </a:lstStyle>
          <a:p>
            <a:pPr lvl="0"/>
            <a:endParaRPr lang="en-US"/>
          </a:p>
        </p:txBody>
      </p:sp>
      <p:sp>
        <p:nvSpPr>
          <p:cNvPr id="9" name="Text Placeholder 2">
            <a:extLst>
              <a:ext uri="{FF2B5EF4-FFF2-40B4-BE49-F238E27FC236}">
                <a16:creationId xmlns:a16="http://schemas.microsoft.com/office/drawing/2014/main" id="{88D2ECBC-8EF0-498F-8B7A-94B8EA83C412}"/>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1" name="Straight Connector 10">
            <a:extLst>
              <a:ext uri="{FF2B5EF4-FFF2-40B4-BE49-F238E27FC236}">
                <a16:creationId xmlns:a16="http://schemas.microsoft.com/office/drawing/2014/main" id="{A83BA37F-7A87-470E-A031-A98E6F8E8B8B}"/>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308637F1-EAA8-894B-A579-F13B9B768BF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39F1B98-9EB3-415C-ABF5-B26489027A0F}"/>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5" name="Text Placeholder 8">
            <a:extLst>
              <a:ext uri="{FF2B5EF4-FFF2-40B4-BE49-F238E27FC236}">
                <a16:creationId xmlns:a16="http://schemas.microsoft.com/office/drawing/2014/main" id="{C686EBB4-BC99-4AD2-A48B-118BBE3EE735}"/>
              </a:ext>
            </a:extLst>
          </p:cNvPr>
          <p:cNvSpPr>
            <a:spLocks noGrp="1"/>
          </p:cNvSpPr>
          <p:nvPr>
            <p:ph type="body" sz="quarter" idx="30"/>
          </p:nvPr>
        </p:nvSpPr>
        <p:spPr>
          <a:xfrm>
            <a:off x="234658" y="1409704"/>
            <a:ext cx="5861342" cy="4923844"/>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44710962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btitles + Bullets (3 Columns)">
    <p:spTree>
      <p:nvGrpSpPr>
        <p:cNvPr id="1" name=""/>
        <p:cNvGrpSpPr/>
        <p:nvPr/>
      </p:nvGrpSpPr>
      <p:grpSpPr>
        <a:xfrm>
          <a:off x="0" y="0"/>
          <a:ext cx="0" cy="0"/>
          <a:chOff x="0" y="0"/>
          <a:chExt cx="0" cy="0"/>
        </a:xfrm>
      </p:grpSpPr>
      <p:sp>
        <p:nvSpPr>
          <p:cNvPr id="13" name="Slide Number Placeholder 5">
            <a:extLst>
              <a:ext uri="{FF2B5EF4-FFF2-40B4-BE49-F238E27FC236}">
                <a16:creationId xmlns:a16="http://schemas.microsoft.com/office/drawing/2014/main" id="{D288BE8D-9BC7-4CEB-B064-9FAF35FF14D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30" name="Text Placeholder 12">
            <a:extLst>
              <a:ext uri="{FF2B5EF4-FFF2-40B4-BE49-F238E27FC236}">
                <a16:creationId xmlns:a16="http://schemas.microsoft.com/office/drawing/2014/main" id="{DE035543-C6C0-43B6-9525-318ABB9FE927}"/>
              </a:ext>
            </a:extLst>
          </p:cNvPr>
          <p:cNvSpPr>
            <a:spLocks noGrp="1"/>
          </p:cNvSpPr>
          <p:nvPr>
            <p:ph type="body" sz="quarter" idx="15" hasCustomPrompt="1"/>
          </p:nvPr>
        </p:nvSpPr>
        <p:spPr>
          <a:xfrm>
            <a:off x="228600"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2" name="Text Placeholder 12">
            <a:extLst>
              <a:ext uri="{FF2B5EF4-FFF2-40B4-BE49-F238E27FC236}">
                <a16:creationId xmlns:a16="http://schemas.microsoft.com/office/drawing/2014/main" id="{A82E5921-DA51-4F4E-9F6F-1904EA5B2583}"/>
              </a:ext>
            </a:extLst>
          </p:cNvPr>
          <p:cNvSpPr>
            <a:spLocks noGrp="1"/>
          </p:cNvSpPr>
          <p:nvPr>
            <p:ph type="body" sz="quarter" idx="33" hasCustomPrompt="1"/>
          </p:nvPr>
        </p:nvSpPr>
        <p:spPr>
          <a:xfrm>
            <a:off x="8159746"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34" name="Text Placeholder 12">
            <a:extLst>
              <a:ext uri="{FF2B5EF4-FFF2-40B4-BE49-F238E27FC236}">
                <a16:creationId xmlns:a16="http://schemas.microsoft.com/office/drawing/2014/main" id="{FE20025E-63C5-41F0-A3A4-38B0A1B06926}"/>
              </a:ext>
            </a:extLst>
          </p:cNvPr>
          <p:cNvSpPr>
            <a:spLocks noGrp="1"/>
          </p:cNvSpPr>
          <p:nvPr>
            <p:ph type="body" sz="quarter" idx="35" hasCustomPrompt="1"/>
          </p:nvPr>
        </p:nvSpPr>
        <p:spPr>
          <a:xfrm>
            <a:off x="4194173" y="1409700"/>
            <a:ext cx="3795461" cy="156417"/>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14" name="Text Placeholder 2">
            <a:extLst>
              <a:ext uri="{FF2B5EF4-FFF2-40B4-BE49-F238E27FC236}">
                <a16:creationId xmlns:a16="http://schemas.microsoft.com/office/drawing/2014/main" id="{E3C7F9D8-0D4A-4995-A8CB-41373B516B05}"/>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5" name="Straight Connector 14">
            <a:extLst>
              <a:ext uri="{FF2B5EF4-FFF2-40B4-BE49-F238E27FC236}">
                <a16:creationId xmlns:a16="http://schemas.microsoft.com/office/drawing/2014/main" id="{ED6CA838-07A8-4A38-B871-94A1AB1BD6BC}"/>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9" name="Picture 18">
            <a:extLst>
              <a:ext uri="{FF2B5EF4-FFF2-40B4-BE49-F238E27FC236}">
                <a16:creationId xmlns:a16="http://schemas.microsoft.com/office/drawing/2014/main" id="{4DED08A6-F719-3F4C-868D-8BA4FFC45A3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6" name="Title Placeholder 1">
            <a:extLst>
              <a:ext uri="{FF2B5EF4-FFF2-40B4-BE49-F238E27FC236}">
                <a16:creationId xmlns:a16="http://schemas.microsoft.com/office/drawing/2014/main" id="{A2E9C515-3716-4022-95AC-4D33B96888A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20" name="Text Placeholder 8">
            <a:extLst>
              <a:ext uri="{FF2B5EF4-FFF2-40B4-BE49-F238E27FC236}">
                <a16:creationId xmlns:a16="http://schemas.microsoft.com/office/drawing/2014/main" id="{CD2A0060-AE35-4BB8-8A35-A118EB3191E4}"/>
              </a:ext>
            </a:extLst>
          </p:cNvPr>
          <p:cNvSpPr>
            <a:spLocks noGrp="1"/>
          </p:cNvSpPr>
          <p:nvPr>
            <p:ph type="body" sz="quarter" idx="30"/>
          </p:nvPr>
        </p:nvSpPr>
        <p:spPr>
          <a:xfrm>
            <a:off x="234658"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1" name="Text Placeholder 8">
            <a:extLst>
              <a:ext uri="{FF2B5EF4-FFF2-40B4-BE49-F238E27FC236}">
                <a16:creationId xmlns:a16="http://schemas.microsoft.com/office/drawing/2014/main" id="{19C1F3A1-3DD7-4178-8BF9-A8A399E73B0F}"/>
              </a:ext>
            </a:extLst>
          </p:cNvPr>
          <p:cNvSpPr>
            <a:spLocks noGrp="1"/>
          </p:cNvSpPr>
          <p:nvPr>
            <p:ph type="body" sz="quarter" idx="38"/>
          </p:nvPr>
        </p:nvSpPr>
        <p:spPr>
          <a:xfrm>
            <a:off x="419417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22" name="Text Placeholder 8">
            <a:extLst>
              <a:ext uri="{FF2B5EF4-FFF2-40B4-BE49-F238E27FC236}">
                <a16:creationId xmlns:a16="http://schemas.microsoft.com/office/drawing/2014/main" id="{042CE9DD-CD3E-4F64-9B98-1628B733E34E}"/>
              </a:ext>
            </a:extLst>
          </p:cNvPr>
          <p:cNvSpPr>
            <a:spLocks noGrp="1"/>
          </p:cNvSpPr>
          <p:nvPr>
            <p:ph type="body" sz="quarter" idx="39"/>
          </p:nvPr>
        </p:nvSpPr>
        <p:spPr>
          <a:xfrm>
            <a:off x="8165803" y="1575034"/>
            <a:ext cx="378940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270500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3 Columns)">
    <p:spTree>
      <p:nvGrpSpPr>
        <p:cNvPr id="1" name=""/>
        <p:cNvGrpSpPr/>
        <p:nvPr/>
      </p:nvGrpSpPr>
      <p:grpSpPr>
        <a:xfrm>
          <a:off x="0" y="0"/>
          <a:ext cx="0" cy="0"/>
          <a:chOff x="0" y="0"/>
          <a:chExt cx="0" cy="0"/>
        </a:xfrm>
      </p:grpSpPr>
      <p:sp>
        <p:nvSpPr>
          <p:cNvPr id="9" name="Slide Number Placeholder 5">
            <a:extLst>
              <a:ext uri="{FF2B5EF4-FFF2-40B4-BE49-F238E27FC236}">
                <a16:creationId xmlns:a16="http://schemas.microsoft.com/office/drawing/2014/main" id="{06810AAF-B672-4734-96E9-32EFD5068D6E}"/>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1" name="Text Placeholder 2">
            <a:extLst>
              <a:ext uri="{FF2B5EF4-FFF2-40B4-BE49-F238E27FC236}">
                <a16:creationId xmlns:a16="http://schemas.microsoft.com/office/drawing/2014/main" id="{830AF7F7-9080-4A95-890C-3B136DEE02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DA69A815-B518-45F5-A808-009D0FE7FF16}"/>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175D4247-590C-854B-AC00-60E227FB7D79}"/>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ED24F865-770B-4132-93C7-7332D76276EC}"/>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00AEBCEC-1DE6-428B-9A7D-FEA24CCC768E}"/>
              </a:ext>
            </a:extLst>
          </p:cNvPr>
          <p:cNvSpPr>
            <a:spLocks noGrp="1"/>
          </p:cNvSpPr>
          <p:nvPr>
            <p:ph type="body" sz="quarter" idx="30"/>
          </p:nvPr>
        </p:nvSpPr>
        <p:spPr>
          <a:xfrm>
            <a:off x="234658"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Text Placeholder 8">
            <a:extLst>
              <a:ext uri="{FF2B5EF4-FFF2-40B4-BE49-F238E27FC236}">
                <a16:creationId xmlns:a16="http://schemas.microsoft.com/office/drawing/2014/main" id="{8883251B-209A-47D8-BAF0-2F9B85779730}"/>
              </a:ext>
            </a:extLst>
          </p:cNvPr>
          <p:cNvSpPr>
            <a:spLocks noGrp="1"/>
          </p:cNvSpPr>
          <p:nvPr>
            <p:ph type="body" sz="quarter" idx="38"/>
          </p:nvPr>
        </p:nvSpPr>
        <p:spPr>
          <a:xfrm>
            <a:off x="419417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6" name="Text Placeholder 8">
            <a:extLst>
              <a:ext uri="{FF2B5EF4-FFF2-40B4-BE49-F238E27FC236}">
                <a16:creationId xmlns:a16="http://schemas.microsoft.com/office/drawing/2014/main" id="{414271F8-B75F-42D3-97F6-E8D3A5534BE0}"/>
              </a:ext>
            </a:extLst>
          </p:cNvPr>
          <p:cNvSpPr>
            <a:spLocks noGrp="1"/>
          </p:cNvSpPr>
          <p:nvPr>
            <p:ph type="body" sz="quarter" idx="39"/>
          </p:nvPr>
        </p:nvSpPr>
        <p:spPr>
          <a:xfrm>
            <a:off x="8165803" y="1409706"/>
            <a:ext cx="3789403" cy="4923842"/>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9440040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41703295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Headline Only">
    <p:spTree>
      <p:nvGrpSpPr>
        <p:cNvPr id="1" name="Shape 87"/>
        <p:cNvGrpSpPr/>
        <p:nvPr/>
      </p:nvGrpSpPr>
      <p:grpSpPr>
        <a:xfrm>
          <a:off x="0" y="0"/>
          <a:ext cx="0" cy="0"/>
          <a:chOff x="0" y="0"/>
          <a:chExt cx="0" cy="0"/>
        </a:xfrm>
      </p:grpSpPr>
      <p:sp>
        <p:nvSpPr>
          <p:cNvPr id="88" name="Shape 88"/>
          <p:cNvSpPr txBox="1">
            <a:spLocks noGrp="1"/>
          </p:cNvSpPr>
          <p:nvPr>
            <p:ph type="body" idx="1"/>
          </p:nvPr>
        </p:nvSpPr>
        <p:spPr>
          <a:xfrm>
            <a:off x="487680" y="0"/>
            <a:ext cx="11253216" cy="323850"/>
          </a:xfrm>
          <a:prstGeom prst="rect">
            <a:avLst/>
          </a:prstGeom>
          <a:noFill/>
          <a:ln>
            <a:noFill/>
          </a:ln>
        </p:spPr>
        <p:txBody>
          <a:bodyPr wrap="square" lIns="91425" tIns="91425" rIns="91425" bIns="91425" anchor="ctr" anchorCtr="0"/>
          <a:lstStyle>
            <a:lvl1pPr marL="0" marR="0" lvl="0" indent="0" algn="l" rtl="0">
              <a:spcBef>
                <a:spcPts val="240"/>
              </a:spcBef>
              <a:buClr>
                <a:srgbClr val="FFFFFF"/>
              </a:buClr>
              <a:buSzPts val="1400"/>
              <a:buFont typeface="Arial"/>
              <a:buNone/>
              <a:defRPr sz="1200" b="0" i="0" u="none" strike="noStrike" cap="none">
                <a:solidFill>
                  <a:srgbClr val="FFFFFF"/>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body" idx="2"/>
          </p:nvPr>
        </p:nvSpPr>
        <p:spPr>
          <a:xfrm>
            <a:off x="487680" y="323850"/>
            <a:ext cx="11253216" cy="788286"/>
          </a:xfrm>
          <a:prstGeom prst="rect">
            <a:avLst/>
          </a:prstGeom>
          <a:noFill/>
          <a:ln>
            <a:noFill/>
          </a:ln>
        </p:spPr>
        <p:txBody>
          <a:bodyPr wrap="square" lIns="91425" tIns="91425" rIns="91425" bIns="91425" anchor="ctr" anchorCtr="0"/>
          <a:lstStyle>
            <a:lvl1pPr marL="0" marR="0" lvl="0" indent="0" algn="l" rtl="0">
              <a:spcBef>
                <a:spcPts val="360"/>
              </a:spcBef>
              <a:buClr>
                <a:schemeClr val="dk1"/>
              </a:buClr>
              <a:buSzPts val="1400"/>
              <a:buFont typeface="Arial"/>
              <a:buNone/>
              <a:defRPr sz="1800" b="0" i="0" u="none" strike="noStrike" cap="none">
                <a:solidFill>
                  <a:schemeClr val="dk1"/>
                </a:solidFill>
                <a:latin typeface="Arial"/>
                <a:ea typeface="Arial"/>
                <a:cs typeface="Arial"/>
                <a:sym typeface="Arial"/>
              </a:defRPr>
            </a:lvl1pPr>
            <a:lvl2pPr marL="457200" marR="0" lvl="1" indent="0" algn="l" rtl="0">
              <a:spcBef>
                <a:spcPts val="200"/>
              </a:spcBef>
              <a:buClr>
                <a:schemeClr val="dk1"/>
              </a:buClr>
              <a:buSzPts val="1400"/>
              <a:buFont typeface="Arial"/>
              <a:buNone/>
              <a:defRPr sz="1000" b="0" i="0" u="none" strike="noStrike" cap="none">
                <a:solidFill>
                  <a:schemeClr val="dk1"/>
                </a:solidFill>
                <a:latin typeface="Arial"/>
                <a:ea typeface="Arial"/>
                <a:cs typeface="Arial"/>
                <a:sym typeface="Arial"/>
              </a:defRPr>
            </a:lvl2pPr>
            <a:lvl3pPr marL="914400" marR="0" lvl="2" indent="0" algn="l" rtl="0">
              <a:spcBef>
                <a:spcPts val="200"/>
              </a:spcBef>
              <a:buClr>
                <a:schemeClr val="dk1"/>
              </a:buClr>
              <a:buSzPts val="1120"/>
              <a:buFont typeface="Noto Sans Symbols"/>
              <a:buNone/>
              <a:defRPr sz="1000" b="0" i="0" u="none" strike="noStrike" cap="none">
                <a:solidFill>
                  <a:schemeClr val="dk1"/>
                </a:solidFill>
                <a:latin typeface="Arial"/>
                <a:ea typeface="Arial"/>
                <a:cs typeface="Arial"/>
                <a:sym typeface="Arial"/>
              </a:defRPr>
            </a:lvl3pPr>
            <a:lvl4pPr marL="1371600" marR="0" lvl="3"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4pPr>
            <a:lvl5pPr marL="1828800" marR="0" lvl="4" indent="0" algn="l" rtl="0">
              <a:spcBef>
                <a:spcPts val="200"/>
              </a:spcBef>
              <a:buClr>
                <a:schemeClr val="dk1"/>
              </a:buClr>
              <a:buSzPts val="1600"/>
              <a:buFont typeface="Arial"/>
              <a:buNone/>
              <a:defRPr sz="1000" b="0" i="0" u="none" strike="noStrike" cap="none">
                <a:solidFill>
                  <a:schemeClr val="dk1"/>
                </a:solidFill>
                <a:latin typeface="Arial"/>
                <a:ea typeface="Arial"/>
                <a:cs typeface="Arial"/>
                <a:sym typeface="Arial"/>
              </a:defRPr>
            </a:lvl5pPr>
            <a:lvl6pPr marL="2514600" marR="0" lvl="5"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2971800" marR="0" lvl="6"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429000" marR="0" lvl="7"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3886200" marR="0" lvl="8" indent="-101600" algn="l" rtl="0">
              <a:spcBef>
                <a:spcPts val="400"/>
              </a:spcBef>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90" name="Shape 90"/>
          <p:cNvSpPr txBox="1">
            <a:spLocks noGrp="1"/>
          </p:cNvSpPr>
          <p:nvPr>
            <p:ph type="dt" idx="10"/>
          </p:nvPr>
        </p:nvSpPr>
        <p:spPr>
          <a:xfrm>
            <a:off x="9101663" y="6588453"/>
            <a:ext cx="2638779" cy="269390"/>
          </a:xfrm>
          <a:prstGeom prst="rect">
            <a:avLst/>
          </a:prstGeom>
          <a:noFill/>
          <a:ln>
            <a:noFill/>
          </a:ln>
        </p:spPr>
        <p:txBody>
          <a:bodyPr wrap="square" lIns="91425" tIns="91425" rIns="91425" bIns="91425" anchor="t"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8/30/18</a:t>
            </a:r>
            <a:endParaRPr/>
          </a:p>
        </p:txBody>
      </p:sp>
      <p:sp>
        <p:nvSpPr>
          <p:cNvPr id="91" name="Shape 91"/>
          <p:cNvSpPr txBox="1">
            <a:spLocks noGrp="1"/>
          </p:cNvSpPr>
          <p:nvPr>
            <p:ph type="ftr" idx="11"/>
          </p:nvPr>
        </p:nvSpPr>
        <p:spPr>
          <a:xfrm>
            <a:off x="6385966" y="6319063"/>
            <a:ext cx="5354477" cy="269390"/>
          </a:xfrm>
          <a:prstGeom prst="rect">
            <a:avLst/>
          </a:prstGeom>
          <a:noFill/>
          <a:ln>
            <a:noFill/>
          </a:ln>
        </p:spPr>
        <p:txBody>
          <a:bodyPr wrap="square" lIns="91425" tIns="91425" rIns="91425" bIns="91425" anchor="b" anchorCtr="0"/>
          <a:lstStyle>
            <a:lvl1pPr marL="0" marR="0" lvl="0" indent="0" algn="r" rtl="0">
              <a:spcBef>
                <a:spcPts val="0"/>
              </a:spcBef>
              <a:buSzPts val="1400"/>
              <a:buNone/>
              <a:defRPr sz="800">
                <a:solidFill>
                  <a:srgbClr val="888888"/>
                </a:solidFill>
                <a:latin typeface="Arial"/>
                <a:ea typeface="Arial"/>
                <a:cs typeface="Arial"/>
                <a:sym typeface="Arial"/>
              </a:defRPr>
            </a:lvl1pPr>
            <a:lvl2pPr marL="457200" marR="0" lvl="1" indent="0" algn="l" rtl="0">
              <a:spcBef>
                <a:spcPts val="0"/>
              </a:spcBef>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SzPts val="1400"/>
              <a:buNone/>
              <a:defRPr sz="1800" b="0" i="0" u="none" strike="noStrike" cap="none">
                <a:solidFill>
                  <a:schemeClr val="dk1"/>
                </a:solidFill>
                <a:latin typeface="Calibri"/>
                <a:ea typeface="Calibri"/>
                <a:cs typeface="Calibri"/>
                <a:sym typeface="Calibri"/>
              </a:defRPr>
            </a:lvl9pPr>
          </a:lstStyle>
          <a:p>
            <a:r>
              <a:rPr lang="en-US"/>
              <a:t>Baylor Project Kick-off</a:t>
            </a:r>
            <a:endParaRPr/>
          </a:p>
        </p:txBody>
      </p:sp>
      <p:sp>
        <p:nvSpPr>
          <p:cNvPr id="92" name="Shape 92"/>
          <p:cNvSpPr txBox="1">
            <a:spLocks noGrp="1"/>
          </p:cNvSpPr>
          <p:nvPr>
            <p:ph type="sldNum" idx="12"/>
          </p:nvPr>
        </p:nvSpPr>
        <p:spPr>
          <a:xfrm>
            <a:off x="11740441" y="6588453"/>
            <a:ext cx="451559" cy="269390"/>
          </a:xfrm>
          <a:prstGeom prst="rect">
            <a:avLst/>
          </a:prstGeom>
          <a:noFill/>
          <a:ln>
            <a:noFill/>
          </a:ln>
        </p:spPr>
        <p:txBody>
          <a:bodyPr wrap="square" lIns="91425" tIns="45700" rIns="91425" bIns="45700" anchor="t" anchorCtr="0">
            <a:noAutofit/>
          </a:bodyPr>
          <a:lstStyle/>
          <a:p>
            <a:pPr algn="ctr">
              <a:buClr>
                <a:srgbClr val="000000"/>
              </a:buClr>
            </a:pPr>
            <a:fld id="{00000000-1234-1234-1234-123412341234}" type="slidenum">
              <a:rPr lang="en-US" sz="800" smtClean="0">
                <a:solidFill>
                  <a:srgbClr val="000000"/>
                </a:solidFill>
                <a:latin typeface="Arial"/>
                <a:ea typeface="Arial"/>
                <a:cs typeface="Arial"/>
                <a:sym typeface="Arial"/>
              </a:rPr>
              <a:pPr algn="ctr">
                <a:buClr>
                  <a:srgbClr val="000000"/>
                </a:buClr>
              </a:pPr>
              <a:t>‹#›</a:t>
            </a:fld>
            <a:endParaRPr lang="en-US" sz="800">
              <a:solidFill>
                <a:srgbClr val="000000"/>
              </a:solidFill>
              <a:latin typeface="Arial"/>
              <a:ea typeface="Arial"/>
              <a:cs typeface="Arial"/>
              <a:sym typeface="Arial"/>
            </a:endParaRPr>
          </a:p>
        </p:txBody>
      </p:sp>
    </p:spTree>
    <p:extLst>
      <p:ext uri="{BB962C8B-B14F-4D97-AF65-F5344CB8AC3E}">
        <p14:creationId xmlns:p14="http://schemas.microsoft.com/office/powerpoint/2010/main" val="21175858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se Study (Standard)">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18745"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CHALLENGE</a:t>
            </a:r>
          </a:p>
        </p:txBody>
      </p:sp>
      <p:sp>
        <p:nvSpPr>
          <p:cNvPr id="26" name="Text Placeholder 12">
            <a:extLst>
              <a:ext uri="{FF2B5EF4-FFF2-40B4-BE49-F238E27FC236}">
                <a16:creationId xmlns:a16="http://schemas.microsoft.com/office/drawing/2014/main" id="{2B9C0741-7124-48FC-AD16-BA84A91AA7FB}"/>
              </a:ext>
            </a:extLst>
          </p:cNvPr>
          <p:cNvSpPr>
            <a:spLocks noGrp="1"/>
          </p:cNvSpPr>
          <p:nvPr>
            <p:ph type="body" sz="quarter" idx="34" hasCustomPrompt="1"/>
          </p:nvPr>
        </p:nvSpPr>
        <p:spPr>
          <a:xfrm>
            <a:off x="3122562"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SOLUTION</a:t>
            </a:r>
          </a:p>
        </p:txBody>
      </p:sp>
      <p:sp>
        <p:nvSpPr>
          <p:cNvPr id="27" name="Text Placeholder 12">
            <a:extLst>
              <a:ext uri="{FF2B5EF4-FFF2-40B4-BE49-F238E27FC236}">
                <a16:creationId xmlns:a16="http://schemas.microsoft.com/office/drawing/2014/main" id="{81E3B42B-9AB9-4851-8E0B-A0B8E1EA400D}"/>
              </a:ext>
            </a:extLst>
          </p:cNvPr>
          <p:cNvSpPr>
            <a:spLocks noGrp="1"/>
          </p:cNvSpPr>
          <p:nvPr>
            <p:ph type="body" sz="quarter" idx="35" hasCustomPrompt="1"/>
          </p:nvPr>
        </p:nvSpPr>
        <p:spPr>
          <a:xfrm>
            <a:off x="5626379" y="3748752"/>
            <a:ext cx="2286000" cy="16337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RESULTS</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p:nvPr>
        </p:nvSpPr>
        <p:spPr>
          <a:xfrm>
            <a:off x="61874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2" name="Text Placeholder 8">
            <a:extLst>
              <a:ext uri="{FF2B5EF4-FFF2-40B4-BE49-F238E27FC236}">
                <a16:creationId xmlns:a16="http://schemas.microsoft.com/office/drawing/2014/main" id="{22C99C54-4282-408A-B6B9-9CF2072645C3}"/>
              </a:ext>
            </a:extLst>
          </p:cNvPr>
          <p:cNvSpPr>
            <a:spLocks noGrp="1"/>
          </p:cNvSpPr>
          <p:nvPr>
            <p:ph type="body" sz="quarter" idx="38"/>
          </p:nvPr>
        </p:nvSpPr>
        <p:spPr>
          <a:xfrm>
            <a:off x="3117938"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3" name="Text Placeholder 8">
            <a:extLst>
              <a:ext uri="{FF2B5EF4-FFF2-40B4-BE49-F238E27FC236}">
                <a16:creationId xmlns:a16="http://schemas.microsoft.com/office/drawing/2014/main" id="{17E54BF6-E440-49B8-A71E-AE8856A91E80}"/>
              </a:ext>
            </a:extLst>
          </p:cNvPr>
          <p:cNvSpPr>
            <a:spLocks noGrp="1"/>
          </p:cNvSpPr>
          <p:nvPr>
            <p:ph type="body" sz="quarter" idx="39"/>
          </p:nvPr>
        </p:nvSpPr>
        <p:spPr>
          <a:xfrm>
            <a:off x="5617133" y="4177380"/>
            <a:ext cx="2286002" cy="2156168"/>
          </a:xfrm>
          <a:prstGeom prst="rect">
            <a:avLst/>
          </a:prstGeom>
        </p:spPr>
        <p:txBody>
          <a:bodyPr lIns="0" tIns="0" rIns="0" bIns="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3810569144"/>
      </p:ext>
    </p:extLst>
  </p:cSld>
  <p:clrMapOvr>
    <a:masterClrMapping/>
  </p:clrMapOvr>
  <p:extLst>
    <p:ext uri="{DCECCB84-F9BA-43D5-87BE-67443E8EF086}">
      <p15:sldGuideLst xmlns:p15="http://schemas.microsoft.com/office/powerpoint/2012/main">
        <p15:guide id="1" orient="horz" pos="672" userDrawn="1">
          <p15:clr>
            <a:srgbClr val="FBAE40"/>
          </p15:clr>
        </p15:guide>
        <p15:guide id="2" orient="horz" pos="1296" userDrawn="1">
          <p15:clr>
            <a:srgbClr val="FBAE40"/>
          </p15:clr>
        </p15:guide>
        <p15:guide id="3" orient="horz" pos="1680"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ase Study (Metric)">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2" name="Rectangle 1">
            <a:extLst>
              <a:ext uri="{FF2B5EF4-FFF2-40B4-BE49-F238E27FC236}">
                <a16:creationId xmlns:a16="http://schemas.microsoft.com/office/drawing/2014/main" id="{552457FB-71B8-4712-8F5D-17AA6E682BBF}"/>
              </a:ext>
            </a:extLst>
          </p:cNvPr>
          <p:cNvSpPr/>
          <p:nvPr userDrawn="1"/>
        </p:nvSpPr>
        <p:spPr>
          <a:xfrm>
            <a:off x="0" y="970999"/>
            <a:ext cx="1219200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4884531-75D1-4D41-8740-92C8D14D6BA7}"/>
              </a:ext>
            </a:extLst>
          </p:cNvPr>
          <p:cNvSpPr/>
          <p:nvPr userDrawn="1"/>
        </p:nvSpPr>
        <p:spPr>
          <a:xfrm>
            <a:off x="152400" y="1214190"/>
            <a:ext cx="11823620" cy="1370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Rectangle 6">
            <a:extLst>
              <a:ext uri="{FF2B5EF4-FFF2-40B4-BE49-F238E27FC236}">
                <a16:creationId xmlns:a16="http://schemas.microsoft.com/office/drawing/2014/main" id="{BF5DC0CB-D442-47D6-8B73-492297300936}"/>
              </a:ext>
            </a:extLst>
          </p:cNvPr>
          <p:cNvSpPr/>
          <p:nvPr userDrawn="1"/>
        </p:nvSpPr>
        <p:spPr>
          <a:xfrm>
            <a:off x="0" y="-72127"/>
            <a:ext cx="12191999" cy="34290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sp>
        <p:nvSpPr>
          <p:cNvPr id="9" name="Title 9">
            <a:extLst>
              <a:ext uri="{FF2B5EF4-FFF2-40B4-BE49-F238E27FC236}">
                <a16:creationId xmlns:a16="http://schemas.microsoft.com/office/drawing/2014/main" id="{DABD5B44-DD6B-424C-BD70-4BCD6D87A575}"/>
              </a:ext>
            </a:extLst>
          </p:cNvPr>
          <p:cNvSpPr>
            <a:spLocks noGrp="1"/>
          </p:cNvSpPr>
          <p:nvPr>
            <p:ph type="title" hasCustomPrompt="1"/>
          </p:nvPr>
        </p:nvSpPr>
        <p:spPr>
          <a:xfrm>
            <a:off x="243336" y="228600"/>
            <a:ext cx="5758453" cy="169277"/>
          </a:xfrm>
          <a:prstGeom prst="rect">
            <a:avLst/>
          </a:prstGeom>
        </p:spPr>
        <p:txBody>
          <a:bodyPr lIns="0" tIns="0" rIns="0" bIns="0"/>
          <a:lstStyle>
            <a:lvl1pPr>
              <a:defRPr sz="1100">
                <a:solidFill>
                  <a:schemeClr val="accent2"/>
                </a:solidFill>
              </a:defRPr>
            </a:lvl1pPr>
          </a:lstStyle>
          <a:p>
            <a:r>
              <a:rPr lang="en-US">
                <a:solidFill>
                  <a:srgbClr val="496A86"/>
                </a:solidFill>
              </a:rPr>
              <a:t>CASE STUDY</a:t>
            </a:r>
          </a:p>
        </p:txBody>
      </p:sp>
      <p:sp>
        <p:nvSpPr>
          <p:cNvPr id="4" name="Picture Placeholder 3">
            <a:extLst>
              <a:ext uri="{FF2B5EF4-FFF2-40B4-BE49-F238E27FC236}">
                <a16:creationId xmlns:a16="http://schemas.microsoft.com/office/drawing/2014/main" id="{C33B25ED-777C-4C48-BF52-B56A20667F80}"/>
              </a:ext>
            </a:extLst>
          </p:cNvPr>
          <p:cNvSpPr>
            <a:spLocks noGrp="1"/>
          </p:cNvSpPr>
          <p:nvPr>
            <p:ph type="pic" sz="quarter" idx="13"/>
          </p:nvPr>
        </p:nvSpPr>
        <p:spPr>
          <a:xfrm>
            <a:off x="8445777" y="392555"/>
            <a:ext cx="3300413" cy="5895123"/>
          </a:xfrm>
          <a:prstGeom prst="rect">
            <a:avLst/>
          </a:prstGeom>
          <a:noFill/>
        </p:spPr>
        <p:txBody>
          <a:bodyPr/>
          <a:lstStyle>
            <a:lvl1pPr algn="ctr">
              <a:defRPr sz="1400" b="0">
                <a:latin typeface="+mn-lt"/>
              </a:defRPr>
            </a:lvl1pPr>
          </a:lstStyle>
          <a:p>
            <a:endParaRPr lang="en-US"/>
          </a:p>
          <a:p>
            <a:endParaRPr lang="en-US"/>
          </a:p>
          <a:p>
            <a:r>
              <a:rPr lang="en-US"/>
              <a:t>Use this space to show work we’ve done, if available, or insert relevant stock photography</a:t>
            </a:r>
          </a:p>
        </p:txBody>
      </p:sp>
      <p:sp>
        <p:nvSpPr>
          <p:cNvPr id="25" name="Text Placeholder 12">
            <a:extLst>
              <a:ext uri="{FF2B5EF4-FFF2-40B4-BE49-F238E27FC236}">
                <a16:creationId xmlns:a16="http://schemas.microsoft.com/office/drawing/2014/main" id="{73E32D48-0774-436B-87AD-A1321116584A}"/>
              </a:ext>
            </a:extLst>
          </p:cNvPr>
          <p:cNvSpPr>
            <a:spLocks noGrp="1"/>
          </p:cNvSpPr>
          <p:nvPr>
            <p:ph type="body" sz="quarter" idx="15" hasCustomPrompt="1"/>
          </p:nvPr>
        </p:nvSpPr>
        <p:spPr>
          <a:xfrm>
            <a:off x="685799"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28" name="Text Placeholder 2">
            <a:extLst>
              <a:ext uri="{FF2B5EF4-FFF2-40B4-BE49-F238E27FC236}">
                <a16:creationId xmlns:a16="http://schemas.microsoft.com/office/drawing/2014/main" id="{164F47B2-F193-4302-AA6D-91E209DD37B0}"/>
              </a:ext>
            </a:extLst>
          </p:cNvPr>
          <p:cNvSpPr>
            <a:spLocks noGrp="1"/>
          </p:cNvSpPr>
          <p:nvPr>
            <p:ph type="body" sz="quarter" idx="36"/>
          </p:nvPr>
        </p:nvSpPr>
        <p:spPr>
          <a:xfrm>
            <a:off x="685799" y="958351"/>
            <a:ext cx="7226580" cy="1354396"/>
          </a:xfrm>
          <a:prstGeom prst="rect">
            <a:avLst/>
          </a:prstGeom>
        </p:spPr>
        <p:txBody>
          <a:bodyPr lIns="0" tIns="0" rIns="0" bIns="0" anchor="t"/>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4000"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30" name="Text Placeholder 29">
            <a:extLst>
              <a:ext uri="{FF2B5EF4-FFF2-40B4-BE49-F238E27FC236}">
                <a16:creationId xmlns:a16="http://schemas.microsoft.com/office/drawing/2014/main" id="{D5F519FD-85E0-4CC3-A2D9-CFFF6530AFD0}"/>
              </a:ext>
            </a:extLst>
          </p:cNvPr>
          <p:cNvSpPr>
            <a:spLocks noGrp="1"/>
          </p:cNvSpPr>
          <p:nvPr>
            <p:ph type="body" sz="quarter" idx="37"/>
          </p:nvPr>
        </p:nvSpPr>
        <p:spPr>
          <a:xfrm>
            <a:off x="685799" y="2343063"/>
            <a:ext cx="7226580" cy="618695"/>
          </a:xfrm>
          <a:prstGeom prst="rect">
            <a:avLst/>
          </a:prstGeom>
        </p:spPr>
        <p:txBody>
          <a:bodyPr lIns="0" tIns="0" rIns="0" bIns="0"/>
          <a:lstStyle>
            <a:lvl1pPr>
              <a:lnSpc>
                <a:spcPct val="120000"/>
              </a:lnSpc>
              <a:defRPr sz="1600" b="0">
                <a:solidFill>
                  <a:schemeClr val="accent2"/>
                </a:solidFill>
                <a:latin typeface="+mn-lt"/>
              </a:defRPr>
            </a:lvl1pPr>
          </a:lstStyle>
          <a:p>
            <a:pPr lvl="0"/>
            <a:endParaRPr lang="en-US"/>
          </a:p>
        </p:txBody>
      </p:sp>
      <p:sp>
        <p:nvSpPr>
          <p:cNvPr id="31" name="Text Placeholder 8">
            <a:extLst>
              <a:ext uri="{FF2B5EF4-FFF2-40B4-BE49-F238E27FC236}">
                <a16:creationId xmlns:a16="http://schemas.microsoft.com/office/drawing/2014/main" id="{BF564BB4-099F-4F8F-81CF-4CD51B5257CE}"/>
              </a:ext>
            </a:extLst>
          </p:cNvPr>
          <p:cNvSpPr>
            <a:spLocks noGrp="1"/>
          </p:cNvSpPr>
          <p:nvPr>
            <p:ph type="body" sz="quarter" idx="30" hasCustomPrompt="1"/>
          </p:nvPr>
        </p:nvSpPr>
        <p:spPr>
          <a:xfrm>
            <a:off x="684992"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6" name="Text Placeholder 8">
            <a:extLst>
              <a:ext uri="{FF2B5EF4-FFF2-40B4-BE49-F238E27FC236}">
                <a16:creationId xmlns:a16="http://schemas.microsoft.com/office/drawing/2014/main" id="{9D4FFF5E-54C5-4D29-A835-E6AAB53D986F}"/>
              </a:ext>
            </a:extLst>
          </p:cNvPr>
          <p:cNvSpPr>
            <a:spLocks noGrp="1"/>
          </p:cNvSpPr>
          <p:nvPr>
            <p:ph type="body" sz="quarter" idx="40" hasCustomPrompt="1"/>
          </p:nvPr>
        </p:nvSpPr>
        <p:spPr>
          <a:xfrm>
            <a:off x="684993"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37" name="Text Placeholder 12">
            <a:extLst>
              <a:ext uri="{FF2B5EF4-FFF2-40B4-BE49-F238E27FC236}">
                <a16:creationId xmlns:a16="http://schemas.microsoft.com/office/drawing/2014/main" id="{1C116BA6-0B2A-4F2F-BBBD-CA705F018E7D}"/>
              </a:ext>
            </a:extLst>
          </p:cNvPr>
          <p:cNvSpPr>
            <a:spLocks noGrp="1"/>
          </p:cNvSpPr>
          <p:nvPr>
            <p:ph type="body" sz="quarter" idx="41" hasCustomPrompt="1"/>
          </p:nvPr>
        </p:nvSpPr>
        <p:spPr>
          <a:xfrm>
            <a:off x="2734580"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38" name="Text Placeholder 8">
            <a:extLst>
              <a:ext uri="{FF2B5EF4-FFF2-40B4-BE49-F238E27FC236}">
                <a16:creationId xmlns:a16="http://schemas.microsoft.com/office/drawing/2014/main" id="{BDEC13CD-C486-469A-B3F2-D7072A95C17C}"/>
              </a:ext>
            </a:extLst>
          </p:cNvPr>
          <p:cNvSpPr>
            <a:spLocks noGrp="1"/>
          </p:cNvSpPr>
          <p:nvPr>
            <p:ph type="body" sz="quarter" idx="42" hasCustomPrompt="1"/>
          </p:nvPr>
        </p:nvSpPr>
        <p:spPr>
          <a:xfrm>
            <a:off x="2733773"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39" name="Text Placeholder 8">
            <a:extLst>
              <a:ext uri="{FF2B5EF4-FFF2-40B4-BE49-F238E27FC236}">
                <a16:creationId xmlns:a16="http://schemas.microsoft.com/office/drawing/2014/main" id="{17EB9985-AB9E-4B8B-AB10-3D4BC06FEC47}"/>
              </a:ext>
            </a:extLst>
          </p:cNvPr>
          <p:cNvSpPr>
            <a:spLocks noGrp="1"/>
          </p:cNvSpPr>
          <p:nvPr>
            <p:ph type="body" sz="quarter" idx="43" hasCustomPrompt="1"/>
          </p:nvPr>
        </p:nvSpPr>
        <p:spPr>
          <a:xfrm>
            <a:off x="2733774"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
        <p:nvSpPr>
          <p:cNvPr id="40" name="Text Placeholder 12">
            <a:extLst>
              <a:ext uri="{FF2B5EF4-FFF2-40B4-BE49-F238E27FC236}">
                <a16:creationId xmlns:a16="http://schemas.microsoft.com/office/drawing/2014/main" id="{369509FA-34ED-482D-908E-DFA4F2C815C7}"/>
              </a:ext>
            </a:extLst>
          </p:cNvPr>
          <p:cNvSpPr>
            <a:spLocks noGrp="1"/>
          </p:cNvSpPr>
          <p:nvPr>
            <p:ph type="body" sz="quarter" idx="44" hasCustomPrompt="1"/>
          </p:nvPr>
        </p:nvSpPr>
        <p:spPr>
          <a:xfrm>
            <a:off x="4783361" y="4142759"/>
            <a:ext cx="1829999" cy="244592"/>
          </a:xfrm>
          <a:prstGeom prst="rect">
            <a:avLst/>
          </a:prstGeom>
        </p:spPr>
        <p:txBody>
          <a:bodyPr lIns="0" tIns="45720" rIns="0" bIns="45720" anchor="ctr"/>
          <a:lstStyle>
            <a:lvl1pPr>
              <a:defRPr sz="12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METRIC</a:t>
            </a:r>
          </a:p>
        </p:txBody>
      </p:sp>
      <p:sp>
        <p:nvSpPr>
          <p:cNvPr id="41" name="Text Placeholder 8">
            <a:extLst>
              <a:ext uri="{FF2B5EF4-FFF2-40B4-BE49-F238E27FC236}">
                <a16:creationId xmlns:a16="http://schemas.microsoft.com/office/drawing/2014/main" id="{D3AFB113-F6C3-4171-8C51-8ED3F56B7749}"/>
              </a:ext>
            </a:extLst>
          </p:cNvPr>
          <p:cNvSpPr>
            <a:spLocks noGrp="1"/>
          </p:cNvSpPr>
          <p:nvPr>
            <p:ph type="body" sz="quarter" idx="45" hasCustomPrompt="1"/>
          </p:nvPr>
        </p:nvSpPr>
        <p:spPr>
          <a:xfrm>
            <a:off x="4782554" y="5151172"/>
            <a:ext cx="1830806" cy="93198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Description of metric</a:t>
            </a:r>
          </a:p>
        </p:txBody>
      </p:sp>
      <p:sp>
        <p:nvSpPr>
          <p:cNvPr id="42" name="Text Placeholder 8">
            <a:extLst>
              <a:ext uri="{FF2B5EF4-FFF2-40B4-BE49-F238E27FC236}">
                <a16:creationId xmlns:a16="http://schemas.microsoft.com/office/drawing/2014/main" id="{D525C1B4-0475-44ED-AC13-10531D6CE63D}"/>
              </a:ext>
            </a:extLst>
          </p:cNvPr>
          <p:cNvSpPr>
            <a:spLocks noGrp="1"/>
          </p:cNvSpPr>
          <p:nvPr>
            <p:ph type="body" sz="quarter" idx="46" hasCustomPrompt="1"/>
          </p:nvPr>
        </p:nvSpPr>
        <p:spPr>
          <a:xfrm>
            <a:off x="4782555" y="4444027"/>
            <a:ext cx="1830000" cy="676665"/>
          </a:xfrm>
          <a:prstGeom prst="rect">
            <a:avLst/>
          </a:prstGeom>
        </p:spPr>
        <p:txBody>
          <a:bodyPr lIns="0" tIns="0" rIns="0" bIns="0" anchor="t"/>
          <a:lstStyle>
            <a:lvl1pPr marL="0" indent="0">
              <a:lnSpc>
                <a:spcPct val="100000"/>
              </a:lnSpc>
              <a:spcBef>
                <a:spcPts val="0"/>
              </a:spcBef>
              <a:spcAft>
                <a:spcPts val="1200"/>
              </a:spcAft>
              <a:buClr>
                <a:schemeClr val="tx1"/>
              </a:buClr>
              <a:buFont typeface="Wingdings" panose="05000000000000000000" pitchFamily="2" charset="2"/>
              <a:buNone/>
              <a:defRPr sz="4800" b="0">
                <a:solidFill>
                  <a:schemeClr val="accent2"/>
                </a:solidFill>
                <a:latin typeface="Lato Light" panose="020F0302020204030203" pitchFamily="34" charset="0"/>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a:t>
            </a:r>
          </a:p>
        </p:txBody>
      </p:sp>
    </p:spTree>
    <p:extLst>
      <p:ext uri="{BB962C8B-B14F-4D97-AF65-F5344CB8AC3E}">
        <p14:creationId xmlns:p14="http://schemas.microsoft.com/office/powerpoint/2010/main" val="3991911531"/>
      </p:ext>
    </p:extLst>
  </p:cSld>
  <p:clrMapOvr>
    <a:masterClrMapping/>
  </p:clrMapOvr>
  <p:extLst>
    <p:ext uri="{DCECCB84-F9BA-43D5-87BE-67443E8EF086}">
      <p15:sldGuideLst xmlns:p15="http://schemas.microsoft.com/office/powerpoint/2012/main">
        <p15:guide id="1" orient="horz" pos="672">
          <p15:clr>
            <a:srgbClr val="FBAE40"/>
          </p15:clr>
        </p15:guide>
        <p15:guide id="2" orient="horz" pos="1296">
          <p15:clr>
            <a:srgbClr val="FBAE40"/>
          </p15:clr>
        </p15:guide>
        <p15:guide id="3" orient="horz" pos="16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Internal)">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BF93598-FDAE-4BE9-8577-9499ED9C7A20}"/>
              </a:ext>
            </a:extLst>
          </p:cNvPr>
          <p:cNvSpPr>
            <a:spLocks noGrp="1"/>
          </p:cNvSpPr>
          <p:nvPr>
            <p:ph type="body" sz="quarter" idx="14" hasCustomPrompt="1"/>
          </p:nvPr>
        </p:nvSpPr>
        <p:spPr>
          <a:xfrm>
            <a:off x="4998309" y="3954674"/>
            <a:ext cx="2168030" cy="284784"/>
          </a:xfrm>
          <a:prstGeom prst="rect">
            <a:avLst/>
          </a:prstGeom>
        </p:spPr>
        <p:txBody>
          <a:bodyPr lIns="0" rIns="0" anchor="ctr"/>
          <a:lstStyle>
            <a:lvl1pPr>
              <a:defRPr sz="1100" b="0">
                <a:solidFill>
                  <a:schemeClr val="tx2"/>
                </a:solidFill>
                <a:latin typeface="Lato Light" panose="020F0302020204030203" pitchFamily="34"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Date</a:t>
            </a:r>
          </a:p>
        </p:txBody>
      </p:sp>
      <p:sp>
        <p:nvSpPr>
          <p:cNvPr id="7" name="Text Placeholder 3">
            <a:extLst>
              <a:ext uri="{FF2B5EF4-FFF2-40B4-BE49-F238E27FC236}">
                <a16:creationId xmlns:a16="http://schemas.microsoft.com/office/drawing/2014/main" id="{CD5E5A39-2EB7-4235-A793-FE576BA46245}"/>
              </a:ext>
            </a:extLst>
          </p:cNvPr>
          <p:cNvSpPr>
            <a:spLocks noGrp="1"/>
          </p:cNvSpPr>
          <p:nvPr>
            <p:ph type="body" sz="quarter" idx="13" hasCustomPrompt="1"/>
          </p:nvPr>
        </p:nvSpPr>
        <p:spPr>
          <a:xfrm>
            <a:off x="4998309" y="3131775"/>
            <a:ext cx="6965091" cy="594451"/>
          </a:xfrm>
          <a:prstGeom prst="rect">
            <a:avLst/>
          </a:prstGeom>
        </p:spPr>
        <p:txBody>
          <a:bodyPr lIns="0" anchor="ctr"/>
          <a:lstStyle>
            <a:lvl1pPr algn="l">
              <a:defRPr sz="4000">
                <a:solidFill>
                  <a:schemeClr val="tx1"/>
                </a:solidFill>
                <a:latin typeface="Source Serif Pro Semibold" panose="02040703050405020204" pitchFamily="18"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Title Here</a:t>
            </a:r>
          </a:p>
        </p:txBody>
      </p:sp>
      <p:sp>
        <p:nvSpPr>
          <p:cNvPr id="3" name="Rectangle 2">
            <a:extLst>
              <a:ext uri="{FF2B5EF4-FFF2-40B4-BE49-F238E27FC236}">
                <a16:creationId xmlns:a16="http://schemas.microsoft.com/office/drawing/2014/main" id="{390E8D94-EF46-4965-8DC1-30A5D54E513B}"/>
              </a:ext>
            </a:extLst>
          </p:cNvPr>
          <p:cNvSpPr/>
          <p:nvPr userDrawn="1"/>
        </p:nvSpPr>
        <p:spPr>
          <a:xfrm>
            <a:off x="0" y="0"/>
            <a:ext cx="40767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76F7C3-647D-471A-A933-7358ECDD858D}"/>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386919" y="2597387"/>
            <a:ext cx="3302862" cy="1663227"/>
          </a:xfrm>
          <a:prstGeom prst="rect">
            <a:avLst/>
          </a:prstGeom>
        </p:spPr>
      </p:pic>
      <p:sp>
        <p:nvSpPr>
          <p:cNvPr id="9" name="TextBox 8">
            <a:extLst>
              <a:ext uri="{FF2B5EF4-FFF2-40B4-BE49-F238E27FC236}">
                <a16:creationId xmlns:a16="http://schemas.microsoft.com/office/drawing/2014/main" id="{4B167A7B-FB80-4054-8DB5-4F5F568E8005}"/>
              </a:ext>
            </a:extLst>
          </p:cNvPr>
          <p:cNvSpPr txBox="1"/>
          <p:nvPr userDrawn="1"/>
        </p:nvSpPr>
        <p:spPr>
          <a:xfrm>
            <a:off x="10565394" y="6971168"/>
            <a:ext cx="1626606" cy="333425"/>
          </a:xfrm>
          <a:prstGeom prst="rect">
            <a:avLst/>
          </a:prstGeom>
          <a:noFill/>
        </p:spPr>
        <p:txBody>
          <a:bodyPr wrap="square" lIns="0" tIns="0" rIns="0" bIns="0" rtlCol="0">
            <a:spAutoFit/>
          </a:bodyPr>
          <a:lstStyle/>
          <a:p>
            <a:pPr algn="r">
              <a:spcAft>
                <a:spcPts val="200"/>
              </a:spcAft>
            </a:pPr>
            <a:r>
              <a:rPr lang="en-US" sz="1000">
                <a:solidFill>
                  <a:schemeClr val="bg1">
                    <a:lumMod val="50000"/>
                  </a:schemeClr>
                </a:solidFill>
              </a:rPr>
              <a:t>Version 1.0.1</a:t>
            </a:r>
          </a:p>
          <a:p>
            <a:pPr algn="r">
              <a:spcAft>
                <a:spcPts val="200"/>
              </a:spcAft>
            </a:pPr>
            <a:r>
              <a:rPr lang="en-US" sz="1000">
                <a:solidFill>
                  <a:schemeClr val="bg1">
                    <a:lumMod val="50000"/>
                  </a:schemeClr>
                </a:solidFill>
              </a:rPr>
              <a:t>Released August 17, 2020</a:t>
            </a:r>
          </a:p>
        </p:txBody>
      </p:sp>
    </p:spTree>
    <p:extLst>
      <p:ext uri="{BB962C8B-B14F-4D97-AF65-F5344CB8AC3E}">
        <p14:creationId xmlns:p14="http://schemas.microsoft.com/office/powerpoint/2010/main" val="2853217864"/>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Quote (Ocean)">
    <p:bg>
      <p:bgPr>
        <a:solidFill>
          <a:schemeClr val="accent2"/>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7" name="Text Placeholder 2">
            <a:extLst>
              <a:ext uri="{FF2B5EF4-FFF2-40B4-BE49-F238E27FC236}">
                <a16:creationId xmlns:a16="http://schemas.microsoft.com/office/drawing/2014/main" id="{27BDC8D1-81EC-40FE-A923-746A54B83517}"/>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3"/>
                </a:solidFill>
                <a:latin typeface="+mj-lt"/>
              </a:defRPr>
            </a:lvl1pPr>
          </a:lstStyle>
          <a:p>
            <a:pPr lvl="0"/>
            <a:r>
              <a:rPr lang="en-US"/>
              <a:t>ON THE VALUE OF MARKETING</a:t>
            </a:r>
          </a:p>
        </p:txBody>
      </p:sp>
      <p:sp>
        <p:nvSpPr>
          <p:cNvPr id="9" name="Text Placeholder 2">
            <a:extLst>
              <a:ext uri="{FF2B5EF4-FFF2-40B4-BE49-F238E27FC236}">
                <a16:creationId xmlns:a16="http://schemas.microsoft.com/office/drawing/2014/main" id="{8301F3A1-21FB-45E2-AE02-90D6E78C9F76}"/>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0" name="Text Placeholder 2">
            <a:extLst>
              <a:ext uri="{FF2B5EF4-FFF2-40B4-BE49-F238E27FC236}">
                <a16:creationId xmlns:a16="http://schemas.microsoft.com/office/drawing/2014/main" id="{D6FB8C9D-3DD5-4A22-94DF-6B554EA0275A}"/>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3"/>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3126150860"/>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3" name="Text Placeholder 2">
            <a:extLst>
              <a:ext uri="{FF2B5EF4-FFF2-40B4-BE49-F238E27FC236}">
                <a16:creationId xmlns:a16="http://schemas.microsoft.com/office/drawing/2014/main" id="{B7458AAE-A561-446E-BF4F-55FB9AD4035D}"/>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1">
                    <a:lumMod val="20000"/>
                    <a:lumOff val="80000"/>
                  </a:schemeClr>
                </a:solidFill>
                <a:latin typeface="+mj-lt"/>
              </a:defRPr>
            </a:lvl1pPr>
          </a:lstStyle>
          <a:p>
            <a:pPr lvl="0"/>
            <a:r>
              <a:rPr lang="en-US"/>
              <a:t>ON THE VALUE OF MARKETING</a:t>
            </a:r>
          </a:p>
        </p:txBody>
      </p:sp>
      <p:sp>
        <p:nvSpPr>
          <p:cNvPr id="14" name="Text Placeholder 2">
            <a:extLst>
              <a:ext uri="{FF2B5EF4-FFF2-40B4-BE49-F238E27FC236}">
                <a16:creationId xmlns:a16="http://schemas.microsoft.com/office/drawing/2014/main" id="{23D7F7FB-A7C5-4C6A-BA74-6A5ED58E7C52}"/>
              </a:ext>
            </a:extLst>
          </p:cNvPr>
          <p:cNvSpPr>
            <a:spLocks noGrp="1"/>
          </p:cNvSpPr>
          <p:nvPr>
            <p:ph type="body" sz="quarter" idx="15" hasCustomPrompt="1"/>
          </p:nvPr>
        </p:nvSpPr>
        <p:spPr>
          <a:xfrm>
            <a:off x="836140" y="1934606"/>
            <a:ext cx="10519719" cy="3024676"/>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4000">
                <a:solidFill>
                  <a:schemeClr val="bg1"/>
                </a:solidFill>
                <a:latin typeface="Source Serif Pro Semibold" panose="02040703050405020204" pitchFamily="18"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4000">
                <a:solidFill>
                  <a:schemeClr val="bg1"/>
                </a:solidFill>
                <a:latin typeface="Source Serif Pro Semibold" panose="02040703050405020204" pitchFamily="18" charset="0"/>
              </a:rPr>
              <a:t>“Lorem ipsum dolor sit </a:t>
            </a:r>
            <a:r>
              <a:rPr lang="en-US" sz="4000" err="1">
                <a:solidFill>
                  <a:schemeClr val="bg1"/>
                </a:solidFill>
                <a:latin typeface="Source Serif Pro Semibold" panose="02040703050405020204" pitchFamily="18" charset="0"/>
              </a:rPr>
              <a:t>amet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consectetur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adipiscing</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elit</a:t>
            </a:r>
            <a:r>
              <a:rPr lang="en-US" sz="4000">
                <a:solidFill>
                  <a:schemeClr val="bg1"/>
                </a:solidFill>
                <a:latin typeface="Source Serif Pro Semibold" panose="02040703050405020204" pitchFamily="18" charset="0"/>
              </a:rPr>
              <a:t>, sed do </a:t>
            </a:r>
            <a:r>
              <a:rPr lang="en-US" sz="4000" err="1">
                <a:solidFill>
                  <a:schemeClr val="bg1"/>
                </a:solidFill>
                <a:latin typeface="Source Serif Pro Semibold" panose="02040703050405020204" pitchFamily="18" charset="0"/>
              </a:rPr>
              <a:t>eiusmod</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tempor</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incididunt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ut</a:t>
            </a:r>
            <a:r>
              <a:rPr lang="en-US" sz="4000">
                <a:solidFill>
                  <a:schemeClr val="bg1"/>
                </a:solidFill>
                <a:latin typeface="Source Serif Pro Semibold" panose="02040703050405020204" pitchFamily="18" charset="0"/>
              </a:rPr>
              <a:t> </a:t>
            </a:r>
            <a:r>
              <a:rPr lang="en-US" sz="4000" err="1">
                <a:solidFill>
                  <a:schemeClr val="bg1"/>
                </a:solidFill>
                <a:latin typeface="Source Serif Pro Semibold" panose="02040703050405020204" pitchFamily="18" charset="0"/>
              </a:rPr>
              <a:t>labore</a:t>
            </a:r>
            <a:r>
              <a:rPr lang="en-US" sz="4000">
                <a:solidFill>
                  <a:schemeClr val="bg1"/>
                </a:solidFill>
                <a:latin typeface="Source Serif Pro Semibold" panose="02040703050405020204" pitchFamily="18" charset="0"/>
              </a:rPr>
              <a:t> et dolore magna </a:t>
            </a:r>
            <a:r>
              <a:rPr lang="en-US" sz="4000" err="1">
                <a:solidFill>
                  <a:schemeClr val="bg1"/>
                </a:solidFill>
                <a:latin typeface="Source Serif Pro Semibold" panose="02040703050405020204" pitchFamily="18" charset="0"/>
              </a:rPr>
              <a:t>aliqua</a:t>
            </a:r>
            <a:r>
              <a:rPr lang="en-US" sz="4000">
                <a:solidFill>
                  <a:schemeClr val="bg1"/>
                </a:solidFill>
                <a:latin typeface="Source Serif Pro Semibold" panose="02040703050405020204" pitchFamily="18" charset="0"/>
              </a:rPr>
              <a:t>. Ut </a:t>
            </a:r>
            <a:r>
              <a:rPr lang="en-US" sz="4000" err="1">
                <a:solidFill>
                  <a:schemeClr val="bg1"/>
                </a:solidFill>
                <a:latin typeface="Source Serif Pro Semibold" panose="02040703050405020204" pitchFamily="18" charset="0"/>
              </a:rPr>
              <a:t>enim</a:t>
            </a:r>
            <a:r>
              <a:rPr lang="en-US" sz="4000">
                <a:solidFill>
                  <a:schemeClr val="bg1"/>
                </a:solidFill>
                <a:latin typeface="Source Serif Pro Semibold" panose="02040703050405020204" pitchFamily="18" charset="0"/>
              </a:rPr>
              <a:t> ad minim </a:t>
            </a:r>
            <a:r>
              <a:rPr lang="en-US" sz="4000" err="1">
                <a:solidFill>
                  <a:schemeClr val="bg1"/>
                </a:solidFill>
                <a:latin typeface="Source Serif Pro Semibold" panose="02040703050405020204" pitchFamily="18" charset="0"/>
              </a:rPr>
              <a:t>veniam</a:t>
            </a:r>
            <a:r>
              <a:rPr lang="en-US" sz="4000">
                <a:solidFill>
                  <a:schemeClr val="bg1"/>
                </a:solidFill>
                <a:latin typeface="Source Serif Pro Semibold" panose="02040703050405020204" pitchFamily="18" charset="0"/>
              </a:rPr>
              <a:t>.”</a:t>
            </a:r>
          </a:p>
        </p:txBody>
      </p:sp>
      <p:sp>
        <p:nvSpPr>
          <p:cNvPr id="17" name="Text Placeholder 2">
            <a:extLst>
              <a:ext uri="{FF2B5EF4-FFF2-40B4-BE49-F238E27FC236}">
                <a16:creationId xmlns:a16="http://schemas.microsoft.com/office/drawing/2014/main" id="{1D7E5D98-890D-407F-955C-5DA88AD29C84}"/>
              </a:ext>
            </a:extLst>
          </p:cNvPr>
          <p:cNvSpPr>
            <a:spLocks noGrp="1"/>
          </p:cNvSpPr>
          <p:nvPr>
            <p:ph type="body" sz="quarter" idx="16" hasCustomPrompt="1"/>
          </p:nvPr>
        </p:nvSpPr>
        <p:spPr>
          <a:xfrm>
            <a:off x="2819400" y="5005805"/>
            <a:ext cx="6553200" cy="306387"/>
          </a:xfrm>
          <a:prstGeom prst="rect">
            <a:avLst/>
          </a:prstGeom>
        </p:spPr>
        <p:txBody>
          <a:bodyPr anchor="ct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a:solidFill>
                  <a:schemeClr val="accent1">
                    <a:lumMod val="20000"/>
                    <a:lumOff val="80000"/>
                  </a:schemeClr>
                </a:solidFill>
                <a:latin typeface="Lato Light" panose="020F03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solidFill>
                  <a:schemeClr val="bg1"/>
                </a:solidFill>
                <a:latin typeface="Lato Light" panose="020F0302020204030203" pitchFamily="34" charset="77"/>
              </a:rPr>
              <a:t>– Justin Bell, CEO of Credera</a:t>
            </a:r>
          </a:p>
        </p:txBody>
      </p:sp>
    </p:spTree>
    <p:extLst>
      <p:ext uri="{BB962C8B-B14F-4D97-AF65-F5344CB8AC3E}">
        <p14:creationId xmlns:p14="http://schemas.microsoft.com/office/powerpoint/2010/main" val="1942937744"/>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Sky)">
    <p:bg>
      <p:bgPr>
        <a:solidFill>
          <a:schemeClr val="accent3"/>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30C0646-3E62-40ED-AAD0-166147646D1C}"/>
              </a:ext>
            </a:extLst>
          </p:cNvPr>
          <p:cNvSpPr>
            <a:spLocks noGrp="1"/>
          </p:cNvSpPr>
          <p:nvPr>
            <p:ph type="body" sz="quarter" idx="18" hasCustomPrompt="1"/>
          </p:nvPr>
        </p:nvSpPr>
        <p:spPr>
          <a:xfrm>
            <a:off x="2819400" y="5005805"/>
            <a:ext cx="6553200" cy="306387"/>
          </a:xfrm>
          <a:prstGeom prst="rect">
            <a:avLst/>
          </a:prstGeom>
        </p:spPr>
        <p:txBody>
          <a:bodyPr anchor="ctr"/>
          <a:lstStyle>
            <a:lvl1pPr algn="ctr">
              <a:defRPr sz="1600" b="0">
                <a:latin typeface="Lato Light" panose="020F0302020204030203" pitchFamily="34" charset="0"/>
              </a:defRPr>
            </a:lvl1pPr>
          </a:lstStyle>
          <a:p>
            <a:pPr lvl="0"/>
            <a:r>
              <a:rPr lang="en-US"/>
              <a:t>– Justin Bell, CEO of Credera</a:t>
            </a:r>
          </a:p>
        </p:txBody>
      </p:sp>
      <p:sp>
        <p:nvSpPr>
          <p:cNvPr id="4" name="Text Placeholder 3">
            <a:extLst>
              <a:ext uri="{FF2B5EF4-FFF2-40B4-BE49-F238E27FC236}">
                <a16:creationId xmlns:a16="http://schemas.microsoft.com/office/drawing/2014/main" id="{2D1A914C-A3AC-46AB-8528-A651BCE608B1}"/>
              </a:ext>
            </a:extLst>
          </p:cNvPr>
          <p:cNvSpPr>
            <a:spLocks noGrp="1"/>
          </p:cNvSpPr>
          <p:nvPr>
            <p:ph type="body" sz="quarter" idx="17" hasCustomPrompt="1"/>
          </p:nvPr>
        </p:nvSpPr>
        <p:spPr>
          <a:xfrm>
            <a:off x="836613" y="1935163"/>
            <a:ext cx="10518775" cy="3024187"/>
          </a:xfrm>
          <a:prstGeom prst="rect">
            <a:avLst/>
          </a:prstGeom>
        </p:spPr>
        <p:txBody>
          <a:bodyPr anchor="ctr"/>
          <a:lstStyle>
            <a:lvl1pPr algn="ctr">
              <a:defRPr sz="4000">
                <a:solidFill>
                  <a:schemeClr val="tx1"/>
                </a:solidFill>
                <a:latin typeface="Source Serif Pro Semibold" panose="02040703050405020204" pitchFamily="18"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a:t>
            </a:r>
          </a:p>
        </p:txBody>
      </p:sp>
      <p:sp>
        <p:nvSpPr>
          <p:cNvPr id="7" name="Slide Number Placeholder 5">
            <a:extLst>
              <a:ext uri="{FF2B5EF4-FFF2-40B4-BE49-F238E27FC236}">
                <a16:creationId xmlns:a16="http://schemas.microsoft.com/office/drawing/2014/main" id="{85BB368F-EA87-4D8F-97B2-C2E95D68ED7D}"/>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BF3E2C80-5519-458C-A555-2D4E434D98B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ext Placeholder 2">
            <a:extLst>
              <a:ext uri="{FF2B5EF4-FFF2-40B4-BE49-F238E27FC236}">
                <a16:creationId xmlns:a16="http://schemas.microsoft.com/office/drawing/2014/main" id="{66AEE39B-A996-4ABA-A1A0-B405CF01A618}"/>
              </a:ext>
            </a:extLst>
          </p:cNvPr>
          <p:cNvSpPr>
            <a:spLocks noGrp="1"/>
          </p:cNvSpPr>
          <p:nvPr>
            <p:ph type="body" sz="quarter" idx="14" hasCustomPrompt="1"/>
          </p:nvPr>
        </p:nvSpPr>
        <p:spPr>
          <a:xfrm>
            <a:off x="2819400" y="1581696"/>
            <a:ext cx="6553200" cy="306387"/>
          </a:xfrm>
          <a:prstGeom prst="rect">
            <a:avLst/>
          </a:prstGeom>
        </p:spPr>
        <p:txBody>
          <a:bodyPr anchor="ctr"/>
          <a:lstStyle>
            <a:lvl1pPr algn="ctr">
              <a:defRPr sz="1400">
                <a:solidFill>
                  <a:schemeClr val="accent2"/>
                </a:solidFill>
                <a:latin typeface="+mj-lt"/>
              </a:defRPr>
            </a:lvl1pPr>
          </a:lstStyle>
          <a:p>
            <a:pPr lvl="0"/>
            <a:r>
              <a:rPr lang="en-US"/>
              <a:t>ON THE VALUE OF MARKETING</a:t>
            </a:r>
          </a:p>
        </p:txBody>
      </p:sp>
    </p:spTree>
    <p:extLst>
      <p:ext uri="{BB962C8B-B14F-4D97-AF65-F5344CB8AC3E}">
        <p14:creationId xmlns:p14="http://schemas.microsoft.com/office/powerpoint/2010/main" val="311979157"/>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resentation)">
    <p:spTree>
      <p:nvGrpSpPr>
        <p:cNvPr id="1" name=""/>
        <p:cNvGrpSpPr/>
        <p:nvPr/>
      </p:nvGrpSpPr>
      <p:grpSpPr>
        <a:xfrm>
          <a:off x="0" y="0"/>
          <a:ext cx="0" cy="0"/>
          <a:chOff x="0" y="0"/>
          <a:chExt cx="0" cy="0"/>
        </a:xfrm>
      </p:grpSpPr>
      <p:pic>
        <p:nvPicPr>
          <p:cNvPr id="6" name="Picture 5" descr="A group of people sitting at a table&#10;&#10;Description automatically generated">
            <a:extLst>
              <a:ext uri="{FF2B5EF4-FFF2-40B4-BE49-F238E27FC236}">
                <a16:creationId xmlns:a16="http://schemas.microsoft.com/office/drawing/2014/main" id="{EFB35F6A-DBC3-0D4B-8453-A27C4DA3446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flipH="1">
            <a:off x="-1" y="0"/>
            <a:ext cx="12191995" cy="6858000"/>
          </a:xfrm>
          <a:prstGeom prst="rect">
            <a:avLst/>
          </a:prstGeom>
        </p:spPr>
      </p:pic>
      <p:sp>
        <p:nvSpPr>
          <p:cNvPr id="9" name="Rectangle 8">
            <a:extLst>
              <a:ext uri="{FF2B5EF4-FFF2-40B4-BE49-F238E27FC236}">
                <a16:creationId xmlns:a16="http://schemas.microsoft.com/office/drawing/2014/main" id="{1CC4278B-0808-473D-B16E-E60466260E52}"/>
              </a:ext>
            </a:extLst>
          </p:cNvPr>
          <p:cNvSpPr/>
          <p:nvPr userDrawn="1"/>
        </p:nvSpPr>
        <p:spPr>
          <a:xfrm>
            <a:off x="0" y="0"/>
            <a:ext cx="4076700" cy="6858000"/>
          </a:xfrm>
          <a:prstGeom prst="rect">
            <a:avLst/>
          </a:prstGeom>
          <a:solidFill>
            <a:srgbClr val="496A86">
              <a:alpha val="92941"/>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50000"/>
                  <a:lumOff val="50000"/>
                </a:schemeClr>
              </a:solidFill>
              <a:latin typeface="Lato" charset="0"/>
            </a:endParaRPr>
          </a:p>
        </p:txBody>
      </p:sp>
      <p:pic>
        <p:nvPicPr>
          <p:cNvPr id="11" name="Picture 10">
            <a:extLst>
              <a:ext uri="{FF2B5EF4-FFF2-40B4-BE49-F238E27FC236}">
                <a16:creationId xmlns:a16="http://schemas.microsoft.com/office/drawing/2014/main" id="{8F60DA68-9F98-45FF-838C-C75E70FE766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Table Placeholder 3">
            <a:extLst>
              <a:ext uri="{FF2B5EF4-FFF2-40B4-BE49-F238E27FC236}">
                <a16:creationId xmlns:a16="http://schemas.microsoft.com/office/drawing/2014/main" id="{8B51BA60-4A6C-4624-A817-6C73AEA6DC5E}"/>
              </a:ext>
            </a:extLst>
          </p:cNvPr>
          <p:cNvSpPr>
            <a:spLocks noGrp="1"/>
          </p:cNvSpPr>
          <p:nvPr>
            <p:ph type="tbl" sz="quarter" idx="13" hasCustomPrompt="1"/>
          </p:nvPr>
        </p:nvSpPr>
        <p:spPr>
          <a:xfrm>
            <a:off x="232996" y="474784"/>
            <a:ext cx="3597132" cy="5743328"/>
          </a:xfrm>
          <a:prstGeom prst="rect">
            <a:avLst/>
          </a:prstGeom>
        </p:spPr>
        <p:txBody>
          <a:bodyPr anchor="ctr"/>
          <a:lstStyle>
            <a:lvl1pPr algn="ctr">
              <a:defRPr sz="800">
                <a:latin typeface="+mj-lt"/>
              </a:defRPr>
            </a:lvl1pPr>
          </a:lstStyle>
          <a:p>
            <a:r>
              <a:rPr lang="en-US"/>
              <a:t>Table Placeholder (Keep  table middle-aligned on slide)</a:t>
            </a:r>
          </a:p>
        </p:txBody>
      </p:sp>
    </p:spTree>
    <p:extLst>
      <p:ext uri="{BB962C8B-B14F-4D97-AF65-F5344CB8AC3E}">
        <p14:creationId xmlns:p14="http://schemas.microsoft.com/office/powerpoint/2010/main" val="312978337"/>
      </p:ext>
    </p:extLst>
  </p:cSld>
  <p:clrMapOvr>
    <a:masterClrMapping/>
  </p:clrMapOvr>
  <p:extLst>
    <p:ext uri="{DCECCB84-F9BA-43D5-87BE-67443E8EF086}">
      <p15:sldGuideLst xmlns:p15="http://schemas.microsoft.com/office/powerpoint/2012/main">
        <p15:guide id="1" pos="256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Red)">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a:p>
            <a:endParaRPr lang="en-US"/>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5" name="TextBox 4">
            <a:extLst>
              <a:ext uri="{FF2B5EF4-FFF2-40B4-BE49-F238E27FC236}">
                <a16:creationId xmlns:a16="http://schemas.microsoft.com/office/drawing/2014/main" id="{23255976-0E41-4064-9B3A-7B3B4BC99489}"/>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4056100664"/>
      </p:ext>
    </p:extLst>
  </p:cSld>
  <p:clrMapOvr>
    <a:masterClrMapping/>
  </p:clrMapOvr>
  <p:extLst>
    <p:ext uri="{DCECCB84-F9BA-43D5-87BE-67443E8EF086}">
      <p15:sldGuideLst xmlns:p15="http://schemas.microsoft.com/office/powerpoint/2012/main">
        <p15:guide id="1" pos="2568" userDrawn="1">
          <p15:clr>
            <a:srgbClr val="FBAE40"/>
          </p15:clr>
        </p15:guide>
        <p15:guide id="2" pos="3552" userDrawn="1">
          <p15:clr>
            <a:srgbClr val="FBAE40"/>
          </p15:clr>
        </p15:guide>
        <p15:guide id="3" pos="667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able of Contents (Ocean)">
    <p:spTree>
      <p:nvGrpSpPr>
        <p:cNvPr id="1" name=""/>
        <p:cNvGrpSpPr/>
        <p:nvPr/>
      </p:nvGrpSpPr>
      <p:grpSpPr>
        <a:xfrm>
          <a:off x="0" y="0"/>
          <a:ext cx="0" cy="0"/>
          <a:chOff x="0" y="0"/>
          <a:chExt cx="0" cy="0"/>
        </a:xfrm>
      </p:grpSpPr>
      <p:sp>
        <p:nvSpPr>
          <p:cNvPr id="4" name="Table Placeholder 3">
            <a:extLst>
              <a:ext uri="{FF2B5EF4-FFF2-40B4-BE49-F238E27FC236}">
                <a16:creationId xmlns:a16="http://schemas.microsoft.com/office/drawing/2014/main" id="{E394400A-6DF9-4438-A5F7-44BA3109063F}"/>
              </a:ext>
            </a:extLst>
          </p:cNvPr>
          <p:cNvSpPr>
            <a:spLocks noGrp="1"/>
          </p:cNvSpPr>
          <p:nvPr>
            <p:ph type="tbl" sz="quarter" idx="13" hasCustomPrompt="1"/>
          </p:nvPr>
        </p:nvSpPr>
        <p:spPr>
          <a:xfrm>
            <a:off x="5658218" y="2131061"/>
            <a:ext cx="4943475" cy="2595879"/>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4153AD73-D3E8-40F9-A942-C1FB741311B2}"/>
              </a:ext>
            </a:extLst>
          </p:cNvPr>
          <p:cNvSpPr/>
          <p:nvPr userDrawn="1"/>
        </p:nvSpPr>
        <p:spPr>
          <a:xfrm>
            <a:off x="0" y="0"/>
            <a:ext cx="40767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B600A20-876F-4647-A68E-39A64C732C2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2" name="TextBox 1">
            <a:extLst>
              <a:ext uri="{FF2B5EF4-FFF2-40B4-BE49-F238E27FC236}">
                <a16:creationId xmlns:a16="http://schemas.microsoft.com/office/drawing/2014/main" id="{7C398422-B6B9-4EBE-A07C-87DC66F5DBA1}"/>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bg1"/>
                </a:solidFill>
                <a:latin typeface="Source Serif Pro SemiBold" panose="02040703050405020204" pitchFamily="18" charset="0"/>
                <a:ea typeface="Source Serif Pro SemiBold" panose="02040703050405020204" pitchFamily="18" charset="0"/>
              </a:rPr>
              <a:t>Contents</a:t>
            </a:r>
          </a:p>
        </p:txBody>
      </p:sp>
    </p:spTree>
    <p:extLst>
      <p:ext uri="{BB962C8B-B14F-4D97-AF65-F5344CB8AC3E}">
        <p14:creationId xmlns:p14="http://schemas.microsoft.com/office/powerpoint/2010/main" val="877856363"/>
      </p:ext>
    </p:extLst>
  </p:cSld>
  <p:clrMapOvr>
    <a:masterClrMapping/>
  </p:clrMapOvr>
  <p:extLst>
    <p:ext uri="{DCECCB84-F9BA-43D5-87BE-67443E8EF086}">
      <p15:sldGuideLst xmlns:p15="http://schemas.microsoft.com/office/powerpoint/2012/main">
        <p15:guide id="1" pos="2568">
          <p15:clr>
            <a:srgbClr val="FBAE40"/>
          </p15:clr>
        </p15:guide>
        <p15:guide id="2" pos="3552">
          <p15:clr>
            <a:srgbClr val="FBAE40"/>
          </p15:clr>
        </p15:guide>
        <p15:guide id="3" pos="667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Alt.)">
    <p:spTree>
      <p:nvGrpSpPr>
        <p:cNvPr id="1" name=""/>
        <p:cNvGrpSpPr/>
        <p:nvPr/>
      </p:nvGrpSpPr>
      <p:grpSpPr>
        <a:xfrm>
          <a:off x="0" y="0"/>
          <a:ext cx="0" cy="0"/>
          <a:chOff x="0" y="0"/>
          <a:chExt cx="0" cy="0"/>
        </a:xfrm>
      </p:grpSpPr>
      <p:sp>
        <p:nvSpPr>
          <p:cNvPr id="18" name="Table Placeholder 3">
            <a:extLst>
              <a:ext uri="{FF2B5EF4-FFF2-40B4-BE49-F238E27FC236}">
                <a16:creationId xmlns:a16="http://schemas.microsoft.com/office/drawing/2014/main" id="{29860E57-D4BA-412D-AB0C-3CB1EB06CBE1}"/>
              </a:ext>
            </a:extLst>
          </p:cNvPr>
          <p:cNvSpPr>
            <a:spLocks noGrp="1"/>
          </p:cNvSpPr>
          <p:nvPr>
            <p:ph type="tbl" sz="quarter" idx="13" hasCustomPrompt="1"/>
          </p:nvPr>
        </p:nvSpPr>
        <p:spPr>
          <a:xfrm>
            <a:off x="5219700" y="1050913"/>
            <a:ext cx="5796784" cy="4756175"/>
          </a:xfrm>
          <a:prstGeom prst="rect">
            <a:avLst/>
          </a:prstGeom>
        </p:spPr>
        <p:txBody>
          <a:bodyPr/>
          <a:lstStyle>
            <a:lvl1pPr marL="0" marR="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sz="11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Placeholder (Keep  table middle-aligned on slide)</a:t>
            </a:r>
          </a:p>
        </p:txBody>
      </p:sp>
      <p:sp>
        <p:nvSpPr>
          <p:cNvPr id="13" name="Rectangle 12">
            <a:extLst>
              <a:ext uri="{FF2B5EF4-FFF2-40B4-BE49-F238E27FC236}">
                <a16:creationId xmlns:a16="http://schemas.microsoft.com/office/drawing/2014/main" id="{C0488C5B-7096-4398-BAE0-24DE02197537}"/>
              </a:ext>
            </a:extLst>
          </p:cNvPr>
          <p:cNvSpPr/>
          <p:nvPr userDrawn="1"/>
        </p:nvSpPr>
        <p:spPr>
          <a:xfrm>
            <a:off x="0" y="0"/>
            <a:ext cx="40767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8FFB688-84DA-469D-9039-F9283D12CB5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TextBox 5">
            <a:extLst>
              <a:ext uri="{FF2B5EF4-FFF2-40B4-BE49-F238E27FC236}">
                <a16:creationId xmlns:a16="http://schemas.microsoft.com/office/drawing/2014/main" id="{CDBFA7C3-2B80-4F86-B98A-6358CEF67E34}"/>
              </a:ext>
            </a:extLst>
          </p:cNvPr>
          <p:cNvSpPr txBox="1"/>
          <p:nvPr userDrawn="1"/>
        </p:nvSpPr>
        <p:spPr>
          <a:xfrm>
            <a:off x="0" y="3075057"/>
            <a:ext cx="4076700" cy="707886"/>
          </a:xfrm>
          <a:prstGeom prst="rect">
            <a:avLst/>
          </a:prstGeom>
          <a:noFill/>
        </p:spPr>
        <p:txBody>
          <a:bodyPr wrap="square" rtlCol="0" anchor="ctr">
            <a:spAutoFit/>
          </a:bodyPr>
          <a:lstStyle/>
          <a:p>
            <a:pPr algn="ctr"/>
            <a:r>
              <a:rPr lang="en-US" sz="4000">
                <a:solidFill>
                  <a:schemeClr val="tx1"/>
                </a:solidFill>
                <a:latin typeface="Source Serif Pro SemiBold" panose="02040703050405020204" pitchFamily="18" charset="0"/>
                <a:ea typeface="Source Serif Pro SemiBold" panose="02040703050405020204" pitchFamily="18" charset="0"/>
              </a:rPr>
              <a:t>Agenda</a:t>
            </a:r>
          </a:p>
        </p:txBody>
      </p:sp>
    </p:spTree>
    <p:extLst>
      <p:ext uri="{BB962C8B-B14F-4D97-AF65-F5344CB8AC3E}">
        <p14:creationId xmlns:p14="http://schemas.microsoft.com/office/powerpoint/2010/main" val="3004277104"/>
      </p:ext>
    </p:extLst>
  </p:cSld>
  <p:clrMapOvr>
    <a:masterClrMapping/>
  </p:clrMapOvr>
  <p:extLst>
    <p:ext uri="{DCECCB84-F9BA-43D5-87BE-67443E8EF086}">
      <p15:sldGuideLst xmlns:p15="http://schemas.microsoft.com/office/powerpoint/2012/main">
        <p15:guide id="1" pos="3288" userDrawn="1">
          <p15:clr>
            <a:srgbClr val="FBAE40"/>
          </p15:clr>
        </p15:guide>
        <p15:guide id="2" pos="25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Section Break 1 (Presentation)">
    <p:bg>
      <p:bgPr>
        <a:solidFill>
          <a:schemeClr val="accent2"/>
        </a:solidFill>
        <a:effectLst/>
      </p:bgPr>
    </p:bg>
    <p:spTree>
      <p:nvGrpSpPr>
        <p:cNvPr id="1" name=""/>
        <p:cNvGrpSpPr/>
        <p:nvPr/>
      </p:nvGrpSpPr>
      <p:grpSpPr>
        <a:xfrm>
          <a:off x="0" y="0"/>
          <a:ext cx="0" cy="0"/>
          <a:chOff x="0" y="0"/>
          <a:chExt cx="0" cy="0"/>
        </a:xfrm>
      </p:grpSpPr>
      <p:pic>
        <p:nvPicPr>
          <p:cNvPr id="5" name="Picture 4" descr="A picture containing person, indoor, person, person&#10;&#10;Description automatically generated">
            <a:extLst>
              <a:ext uri="{FF2B5EF4-FFF2-40B4-BE49-F238E27FC236}">
                <a16:creationId xmlns:a16="http://schemas.microsoft.com/office/drawing/2014/main" id="{48404F52-8B3C-A44A-86B2-9492F95E0A9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671082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Section Break 2 (Presentation)">
    <p:bg>
      <p:bgPr>
        <a:solidFill>
          <a:schemeClr val="accent2"/>
        </a:solidFill>
        <a:effectLst/>
      </p:bgPr>
    </p:bg>
    <p:spTree>
      <p:nvGrpSpPr>
        <p:cNvPr id="1" name=""/>
        <p:cNvGrpSpPr/>
        <p:nvPr/>
      </p:nvGrpSpPr>
      <p:grpSpPr>
        <a:xfrm>
          <a:off x="0" y="0"/>
          <a:ext cx="0" cy="0"/>
          <a:chOff x="0" y="0"/>
          <a:chExt cx="0" cy="0"/>
        </a:xfrm>
      </p:grpSpPr>
      <p:pic>
        <p:nvPicPr>
          <p:cNvPr id="3" name="Picture 2" descr="A group of people sitting at a desk&#10;&#10;Description automatically generated">
            <a:extLst>
              <a:ext uri="{FF2B5EF4-FFF2-40B4-BE49-F238E27FC236}">
                <a16:creationId xmlns:a16="http://schemas.microsoft.com/office/drawing/2014/main" id="{93879190-1FA1-CC47-ABB3-04754E59A72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2255749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ection Break 3 (Presentation)">
    <p:bg>
      <p:bgPr>
        <a:solidFill>
          <a:schemeClr val="accent2"/>
        </a:solidFill>
        <a:effectLst/>
      </p:bgPr>
    </p:bg>
    <p:spTree>
      <p:nvGrpSpPr>
        <p:cNvPr id="1" name=""/>
        <p:cNvGrpSpPr/>
        <p:nvPr/>
      </p:nvGrpSpPr>
      <p:grpSpPr>
        <a:xfrm>
          <a:off x="0" y="0"/>
          <a:ext cx="0" cy="0"/>
          <a:chOff x="0" y="0"/>
          <a:chExt cx="0" cy="0"/>
        </a:xfrm>
      </p:grpSpPr>
      <p:pic>
        <p:nvPicPr>
          <p:cNvPr id="10" name="Picture 9" descr="A computer sitting on top of a wooden table&#10;&#10;Description automatically generated">
            <a:extLst>
              <a:ext uri="{FF2B5EF4-FFF2-40B4-BE49-F238E27FC236}">
                <a16:creationId xmlns:a16="http://schemas.microsoft.com/office/drawing/2014/main" id="{4D7EED55-CB60-9E47-9675-F83A1A9AA7D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646"/>
            <a:ext cx="12192000" cy="6854354"/>
          </a:xfrm>
          <a:prstGeom prst="rect">
            <a:avLst/>
          </a:prstGeom>
        </p:spPr>
      </p:pic>
      <p:sp>
        <p:nvSpPr>
          <p:cNvPr id="4" name="Rectangle 3">
            <a:extLst>
              <a:ext uri="{FF2B5EF4-FFF2-40B4-BE49-F238E27FC236}">
                <a16:creationId xmlns:a16="http://schemas.microsoft.com/office/drawing/2014/main" id="{8EB5942A-58F0-F649-84AA-48A5A7D0A2BF}"/>
              </a:ext>
            </a:extLst>
          </p:cNvPr>
          <p:cNvSpPr/>
          <p:nvPr userDrawn="1"/>
        </p:nvSpPr>
        <p:spPr>
          <a:xfrm>
            <a:off x="0" y="-1105"/>
            <a:ext cx="12192000" cy="6859105"/>
          </a:xfrm>
          <a:prstGeom prst="rect">
            <a:avLst/>
          </a:prstGeom>
          <a:solidFill>
            <a:schemeClr val="tx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b="1"/>
          </a:p>
        </p:txBody>
      </p:sp>
      <p:sp>
        <p:nvSpPr>
          <p:cNvPr id="6" name="Text Placeholder 3">
            <a:extLst>
              <a:ext uri="{FF2B5EF4-FFF2-40B4-BE49-F238E27FC236}">
                <a16:creationId xmlns:a16="http://schemas.microsoft.com/office/drawing/2014/main" id="{2AAD879B-5BA0-4B01-A386-B48AB447C670}"/>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bg1"/>
                </a:solidFill>
                <a:latin typeface="Source Serif Pro Semibold" panose="02040703050405020204" pitchFamily="18" charset="0"/>
              </a:defRPr>
            </a:lvl1pPr>
          </a:lstStyle>
          <a:p>
            <a:pPr lvl="0"/>
            <a:r>
              <a:rPr lang="en-US"/>
              <a:t>Section Break</a:t>
            </a:r>
          </a:p>
        </p:txBody>
      </p:sp>
      <p:pic>
        <p:nvPicPr>
          <p:cNvPr id="7" name="Picture 6">
            <a:extLst>
              <a:ext uri="{FF2B5EF4-FFF2-40B4-BE49-F238E27FC236}">
                <a16:creationId xmlns:a16="http://schemas.microsoft.com/office/drawing/2014/main" id="{4ADF4FAD-95B3-274A-8D25-96F03F2EAE0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8" name="Slide Number Placeholder 5">
            <a:extLst>
              <a:ext uri="{FF2B5EF4-FFF2-40B4-BE49-F238E27FC236}">
                <a16:creationId xmlns:a16="http://schemas.microsoft.com/office/drawing/2014/main" id="{F57A6DCA-B99B-AB4D-BE85-4F16986F2E97}"/>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11" name="Picture 10">
            <a:extLst>
              <a:ext uri="{FF2B5EF4-FFF2-40B4-BE49-F238E27FC236}">
                <a16:creationId xmlns:a16="http://schemas.microsoft.com/office/drawing/2014/main" id="{D993EF12-10D5-8544-95B1-C6C128CD6AC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588000" y="3739472"/>
            <a:ext cx="1016000" cy="254000"/>
          </a:xfrm>
          <a:prstGeom prst="rect">
            <a:avLst/>
          </a:prstGeom>
        </p:spPr>
      </p:pic>
    </p:spTree>
    <p:extLst>
      <p:ext uri="{BB962C8B-B14F-4D97-AF65-F5344CB8AC3E}">
        <p14:creationId xmlns:p14="http://schemas.microsoft.com/office/powerpoint/2010/main" val="711832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373673224"/>
      </p:ext>
    </p:extLst>
  </p:cSld>
  <p:clrMapOvr>
    <a:masterClrMapping/>
  </p:clrMapOvr>
  <p:extLst>
    <p:ext uri="{DCECCB84-F9BA-43D5-87BE-67443E8EF086}">
      <p15:sldGuideLst xmlns:p15="http://schemas.microsoft.com/office/powerpoint/2012/main">
        <p15:guide id="1" pos="2736">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Break (Report)">
    <p:bg>
      <p:bgPr>
        <a:solidFill>
          <a:schemeClr val="accent3"/>
        </a:solidFill>
        <a:effectLst/>
      </p:bgPr>
    </p:bg>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A86C3A3E-300D-42F4-808F-B5A004A9B859}"/>
              </a:ext>
            </a:extLst>
          </p:cNvPr>
          <p:cNvSpPr>
            <a:spLocks noGrp="1"/>
          </p:cNvSpPr>
          <p:nvPr>
            <p:ph type="body" sz="quarter" idx="10" hasCustomPrompt="1"/>
          </p:nvPr>
        </p:nvSpPr>
        <p:spPr>
          <a:xfrm>
            <a:off x="1467546" y="3088568"/>
            <a:ext cx="9256909" cy="680865"/>
          </a:xfrm>
          <a:prstGeom prst="rect">
            <a:avLst/>
          </a:prstGeom>
        </p:spPr>
        <p:txBody>
          <a:bodyPr wrap="none" lIns="0" tIns="0" rIns="0" bIns="0" anchor="ctr">
            <a:noAutofit/>
          </a:bodyPr>
          <a:lstStyle>
            <a:lvl1pPr algn="ctr">
              <a:lnSpc>
                <a:spcPct val="100000"/>
              </a:lnSpc>
              <a:spcBef>
                <a:spcPts val="0"/>
              </a:spcBef>
              <a:defRPr sz="4000">
                <a:solidFill>
                  <a:schemeClr val="tx1"/>
                </a:solidFill>
                <a:latin typeface="Source Serif Pro Semibold" panose="02040703050405020204" pitchFamily="18" charset="0"/>
              </a:defRPr>
            </a:lvl1pPr>
          </a:lstStyle>
          <a:p>
            <a:pPr lvl="0"/>
            <a:r>
              <a:rPr lang="en-US"/>
              <a:t>Section Break</a:t>
            </a:r>
          </a:p>
        </p:txBody>
      </p:sp>
      <p:pic>
        <p:nvPicPr>
          <p:cNvPr id="4" name="Picture 3">
            <a:extLst>
              <a:ext uri="{FF2B5EF4-FFF2-40B4-BE49-F238E27FC236}">
                <a16:creationId xmlns:a16="http://schemas.microsoft.com/office/drawing/2014/main" id="{484C38D8-0215-4894-9527-F0EB0195E55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481320" y="3712802"/>
            <a:ext cx="1229360" cy="307340"/>
          </a:xfrm>
          <a:prstGeom prst="rect">
            <a:avLst/>
          </a:prstGeom>
        </p:spPr>
      </p:pic>
      <p:pic>
        <p:nvPicPr>
          <p:cNvPr id="5" name="Picture 4">
            <a:extLst>
              <a:ext uri="{FF2B5EF4-FFF2-40B4-BE49-F238E27FC236}">
                <a16:creationId xmlns:a16="http://schemas.microsoft.com/office/drawing/2014/main" id="{A5586BCF-06E3-4E83-B741-48E35892E4F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6" name="Slide Number Placeholder 5">
            <a:extLst>
              <a:ext uri="{FF2B5EF4-FFF2-40B4-BE49-F238E27FC236}">
                <a16:creationId xmlns:a16="http://schemas.microsoft.com/office/drawing/2014/main" id="{0C152E01-1CCF-4B42-8BCC-ACC10506E60A}"/>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4816710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Break (Ocean)">
    <p:bg>
      <p:bgPr>
        <a:solidFill>
          <a:schemeClr val="accent2"/>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425BA46-CDE7-42B9-BD2B-3AEC9EFC56FB}"/>
              </a:ext>
            </a:extLst>
          </p:cNvPr>
          <p:cNvSpPr>
            <a:spLocks noGrp="1"/>
          </p:cNvSpPr>
          <p:nvPr>
            <p:ph type="title" hasCustomPrompt="1"/>
          </p:nvPr>
        </p:nvSpPr>
        <p:spPr>
          <a:xfrm>
            <a:off x="685801" y="2116429"/>
            <a:ext cx="10843180" cy="307777"/>
          </a:xfrm>
          <a:prstGeom prst="rect">
            <a:avLst/>
          </a:prstGeom>
        </p:spPr>
        <p:txBody>
          <a:bodyPr vert="horz" wrap="square" lIns="0" tIns="45720" rIns="0" bIns="45720" rtlCol="0" anchor="t">
            <a:spAutoFit/>
          </a:bodyPr>
          <a:lstStyle>
            <a:lvl1pPr>
              <a:defRPr sz="1400">
                <a:solidFill>
                  <a:srgbClr val="D7ECF3"/>
                </a:solidFill>
              </a:defRPr>
            </a:lvl1pPr>
          </a:lstStyle>
          <a:p>
            <a:r>
              <a:rPr lang="en-US"/>
              <a:t>CLICK TO EDIT MASTER TITLE STYLE</a:t>
            </a:r>
          </a:p>
        </p:txBody>
      </p:sp>
      <p:sp>
        <p:nvSpPr>
          <p:cNvPr id="13" name="Text Placeholder 12">
            <a:extLst>
              <a:ext uri="{FF2B5EF4-FFF2-40B4-BE49-F238E27FC236}">
                <a16:creationId xmlns:a16="http://schemas.microsoft.com/office/drawing/2014/main" id="{FA3D9383-43E4-4DA7-AFAF-FEF260A3722C}"/>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7" name="Text Placeholder 10">
            <a:extLst>
              <a:ext uri="{FF2B5EF4-FFF2-40B4-BE49-F238E27FC236}">
                <a16:creationId xmlns:a16="http://schemas.microsoft.com/office/drawing/2014/main" id="{C148ADFB-597C-4185-B2B2-2CCF6E893B21}"/>
              </a:ext>
            </a:extLst>
          </p:cNvPr>
          <p:cNvSpPr>
            <a:spLocks noGrp="1"/>
          </p:cNvSpPr>
          <p:nvPr>
            <p:ph type="body" sz="quarter" idx="10"/>
          </p:nvPr>
        </p:nvSpPr>
        <p:spPr>
          <a:xfrm>
            <a:off x="685800" y="2450173"/>
            <a:ext cx="10843181"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
        <p:nvSpPr>
          <p:cNvPr id="11" name="Slide Number Placeholder 5">
            <a:extLst>
              <a:ext uri="{FF2B5EF4-FFF2-40B4-BE49-F238E27FC236}">
                <a16:creationId xmlns:a16="http://schemas.microsoft.com/office/drawing/2014/main" id="{362F7BC2-1C5F-42E9-A7B7-97C2C1C726F8}"/>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B4DA5E14-ED3C-E041-AEF3-27C6F700869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Tree>
    <p:extLst>
      <p:ext uri="{BB962C8B-B14F-4D97-AF65-F5344CB8AC3E}">
        <p14:creationId xmlns:p14="http://schemas.microsoft.com/office/powerpoint/2010/main" val="336192016"/>
      </p:ext>
    </p:extLst>
  </p:cSld>
  <p:clrMapOvr>
    <a:masterClrMapping/>
  </p:clrMapOvr>
  <p:extLst>
    <p:ext uri="{DCECCB84-F9BA-43D5-87BE-67443E8EF086}">
      <p15:sldGuideLst xmlns:p15="http://schemas.microsoft.com/office/powerpoint/2012/main">
        <p15:guide id="1" pos="432">
          <p15:clr>
            <a:srgbClr val="FBAE40"/>
          </p15:clr>
        </p15:guide>
        <p15:guide id="2" pos="7680" userDrawn="1">
          <p15:clr>
            <a:srgbClr val="FBAE40"/>
          </p15:clr>
        </p15:guide>
        <p15:guide id="3" orient="horz" pos="1320">
          <p15:clr>
            <a:srgbClr val="FBAE40"/>
          </p15:clr>
        </p15:guide>
        <p15:guide id="4" orient="horz" pos="28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Break (Red)">
    <p:bg>
      <p:bgPr>
        <a:solidFill>
          <a:schemeClr val="accent1"/>
        </a:solidFill>
        <a:effectLst/>
      </p:bgPr>
    </p:bg>
    <p:spTree>
      <p:nvGrpSpPr>
        <p:cNvPr id="1" name=""/>
        <p:cNvGrpSpPr/>
        <p:nvPr/>
      </p:nvGrpSpPr>
      <p:grpSpPr>
        <a:xfrm>
          <a:off x="0" y="0"/>
          <a:ext cx="0" cy="0"/>
          <a:chOff x="0" y="0"/>
          <a:chExt cx="0" cy="0"/>
        </a:xfrm>
      </p:grpSpPr>
      <p:sp>
        <p:nvSpPr>
          <p:cNvPr id="15" name="Slide Number Placeholder 5">
            <a:extLst>
              <a:ext uri="{FF2B5EF4-FFF2-40B4-BE49-F238E27FC236}">
                <a16:creationId xmlns:a16="http://schemas.microsoft.com/office/drawing/2014/main" id="{ACADFDAA-8471-472D-9C15-7DE22DC6E344}"/>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30994467-5E3A-804F-8EE4-015DBE93BE1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9" name="Title Placeholder 1">
            <a:extLst>
              <a:ext uri="{FF2B5EF4-FFF2-40B4-BE49-F238E27FC236}">
                <a16:creationId xmlns:a16="http://schemas.microsoft.com/office/drawing/2014/main" id="{FD4BAB98-11A1-4242-9E9B-2364B133A566}"/>
              </a:ext>
            </a:extLst>
          </p:cNvPr>
          <p:cNvSpPr>
            <a:spLocks noGrp="1"/>
          </p:cNvSpPr>
          <p:nvPr>
            <p:ph type="title" hasCustomPrompt="1"/>
          </p:nvPr>
        </p:nvSpPr>
        <p:spPr>
          <a:xfrm>
            <a:off x="685801" y="2116429"/>
            <a:ext cx="10843178" cy="307777"/>
          </a:xfrm>
          <a:prstGeom prst="rect">
            <a:avLst/>
          </a:prstGeom>
        </p:spPr>
        <p:txBody>
          <a:bodyPr vert="horz" wrap="square" lIns="0" tIns="45720" rIns="0" bIns="45720" rtlCol="0" anchor="t">
            <a:spAutoFit/>
          </a:bodyPr>
          <a:lstStyle>
            <a:lvl1pPr>
              <a:defRPr sz="1400">
                <a:solidFill>
                  <a:schemeClr val="accent1">
                    <a:lumMod val="20000"/>
                    <a:lumOff val="80000"/>
                  </a:schemeClr>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6DF53D94-7EB0-4A49-9C4B-237AF65D8C31}"/>
              </a:ext>
            </a:extLst>
          </p:cNvPr>
          <p:cNvSpPr>
            <a:spLocks noGrp="1"/>
          </p:cNvSpPr>
          <p:nvPr>
            <p:ph type="body" sz="quarter" idx="11"/>
          </p:nvPr>
        </p:nvSpPr>
        <p:spPr>
          <a:xfrm>
            <a:off x="685801" y="3404390"/>
            <a:ext cx="6551762" cy="1074737"/>
          </a:xfrm>
          <a:prstGeom prst="rect">
            <a:avLst/>
          </a:prstGeom>
        </p:spPr>
        <p:txBody>
          <a:bodyPr lIns="0" tIns="45720" rIns="0" bIns="45720"/>
          <a:lstStyle>
            <a:lvl1pPr>
              <a:lnSpc>
                <a:spcPct val="120000"/>
              </a:lnSpc>
              <a:defRPr sz="1600" b="0">
                <a:solidFill>
                  <a:schemeClr val="bg1"/>
                </a:solidFill>
                <a:latin typeface="+mn-lt"/>
              </a:defRPr>
            </a:lvl1pPr>
          </a:lstStyle>
          <a:p>
            <a:pPr lvl="0"/>
            <a:endParaRPr lang="en-US"/>
          </a:p>
        </p:txBody>
      </p:sp>
      <p:sp>
        <p:nvSpPr>
          <p:cNvPr id="16" name="Text Placeholder 10">
            <a:extLst>
              <a:ext uri="{FF2B5EF4-FFF2-40B4-BE49-F238E27FC236}">
                <a16:creationId xmlns:a16="http://schemas.microsoft.com/office/drawing/2014/main" id="{84524425-11F0-43F9-8785-B7F6E3292D21}"/>
              </a:ext>
            </a:extLst>
          </p:cNvPr>
          <p:cNvSpPr>
            <a:spLocks noGrp="1"/>
          </p:cNvSpPr>
          <p:nvPr>
            <p:ph type="body" sz="quarter" idx="10"/>
          </p:nvPr>
        </p:nvSpPr>
        <p:spPr>
          <a:xfrm>
            <a:off x="685801" y="2450173"/>
            <a:ext cx="10843180" cy="928250"/>
          </a:xfrm>
          <a:prstGeom prst="rect">
            <a:avLst/>
          </a:prstGeom>
        </p:spPr>
        <p:txBody>
          <a:bodyPr lIns="0" tIns="45720" rIns="0" bIns="45720" anchor="ctr"/>
          <a:lstStyle>
            <a:lvl1pPr>
              <a:defRPr sz="4000">
                <a:solidFill>
                  <a:schemeClr val="bg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4124531850"/>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Break (Sky)">
    <p:bg>
      <p:bgPr>
        <a:solidFill>
          <a:schemeClr val="accent3"/>
        </a:solidFill>
        <a:effectLst/>
      </p:bgPr>
    </p:bg>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8000B85B-D010-46CA-A90A-2E9CC6A9D67B}"/>
              </a:ext>
            </a:extLst>
          </p:cNvPr>
          <p:cNvSpPr>
            <a:spLocks noGrp="1"/>
          </p:cNvSpPr>
          <p:nvPr>
            <p:ph type="title" hasCustomPrompt="1"/>
          </p:nvPr>
        </p:nvSpPr>
        <p:spPr>
          <a:xfrm>
            <a:off x="695740" y="2116429"/>
            <a:ext cx="10833239" cy="307777"/>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F70C9622-C243-4BCB-940C-225385F50804}"/>
              </a:ext>
            </a:extLst>
          </p:cNvPr>
          <p:cNvSpPr>
            <a:spLocks noGrp="1"/>
          </p:cNvSpPr>
          <p:nvPr>
            <p:ph type="body" sz="quarter" idx="11"/>
          </p:nvPr>
        </p:nvSpPr>
        <p:spPr>
          <a:xfrm>
            <a:off x="695740" y="3404390"/>
            <a:ext cx="6551762" cy="1074737"/>
          </a:xfrm>
          <a:prstGeom prst="rect">
            <a:avLst/>
          </a:prstGeom>
        </p:spPr>
        <p:txBody>
          <a:bodyPr lIns="0" tIns="45720" rIns="0" bIns="45720"/>
          <a:lstStyle>
            <a:lvl1pPr>
              <a:lnSpc>
                <a:spcPct val="120000"/>
              </a:lnSpc>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A77ACD30-0BA8-47D5-B296-536BEA1326E8}"/>
              </a:ext>
            </a:extLst>
          </p:cNvPr>
          <p:cNvSpPr>
            <a:spLocks noGrp="1"/>
          </p:cNvSpPr>
          <p:nvPr>
            <p:ph type="body" sz="quarter" idx="10"/>
          </p:nvPr>
        </p:nvSpPr>
        <p:spPr>
          <a:xfrm>
            <a:off x="695739" y="2450173"/>
            <a:ext cx="10833241" cy="928250"/>
          </a:xfrm>
          <a:prstGeom prst="rect">
            <a:avLst/>
          </a:prstGeom>
        </p:spPr>
        <p:txBody>
          <a:bodyPr lIns="0" tIns="45720" rIns="0" bIns="45720" anchor="ctr"/>
          <a:lstStyle>
            <a:lvl1pPr>
              <a:defRPr sz="4000">
                <a:solidFill>
                  <a:schemeClr val="tx1"/>
                </a:solidFill>
                <a:latin typeface="Source Serif Pro Semibold" panose="02040703050405020204" pitchFamily="18" charset="0"/>
              </a:defRPr>
            </a:lvl1pPr>
          </a:lstStyle>
          <a:p>
            <a:pPr lvl="0"/>
            <a:r>
              <a:rPr lang="en-US"/>
              <a:t>Click to edit Master text </a:t>
            </a:r>
          </a:p>
        </p:txBody>
      </p:sp>
      <p:sp>
        <p:nvSpPr>
          <p:cNvPr id="15" name="Slide Number Placeholder 5">
            <a:extLst>
              <a:ext uri="{FF2B5EF4-FFF2-40B4-BE49-F238E27FC236}">
                <a16:creationId xmlns:a16="http://schemas.microsoft.com/office/drawing/2014/main" id="{8B3E4CB2-19BE-42D8-AACA-62AFD291256B}"/>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205D51A-5119-C548-97CB-B2D2F1055EE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446580705"/>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Sky Top">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02C577-74C4-43B3-9808-694932088391}"/>
              </a:ext>
            </a:extLst>
          </p:cNvPr>
          <p:cNvSpPr/>
          <p:nvPr userDrawn="1"/>
        </p:nvSpPr>
        <p:spPr>
          <a:xfrm>
            <a:off x="-1" y="0"/>
            <a:ext cx="12192001" cy="3429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E96EB497-CDAA-480D-B07A-817F97173EDE}"/>
              </a:ext>
            </a:extLst>
          </p:cNvPr>
          <p:cNvSpPr>
            <a:spLocks noGrp="1"/>
          </p:cNvSpPr>
          <p:nvPr>
            <p:ph type="sldNum" sz="quarter" idx="13"/>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9" name="Picture 8">
            <a:extLst>
              <a:ext uri="{FF2B5EF4-FFF2-40B4-BE49-F238E27FC236}">
                <a16:creationId xmlns:a16="http://schemas.microsoft.com/office/drawing/2014/main" id="{461C93B1-2FF8-4D18-8EE3-F88E506386E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Title Placeholder 1">
            <a:extLst>
              <a:ext uri="{FF2B5EF4-FFF2-40B4-BE49-F238E27FC236}">
                <a16:creationId xmlns:a16="http://schemas.microsoft.com/office/drawing/2014/main" id="{82518699-6D6F-4898-A036-942B8390905A}"/>
              </a:ext>
            </a:extLst>
          </p:cNvPr>
          <p:cNvSpPr>
            <a:spLocks noGrp="1"/>
          </p:cNvSpPr>
          <p:nvPr>
            <p:ph type="title" hasCustomPrompt="1"/>
          </p:nvPr>
        </p:nvSpPr>
        <p:spPr>
          <a:xfrm>
            <a:off x="3564136" y="654117"/>
            <a:ext cx="5053786" cy="286232"/>
          </a:xfrm>
          <a:prstGeom prst="rect">
            <a:avLst/>
          </a:prstGeom>
        </p:spPr>
        <p:txBody>
          <a:bodyPr vert="horz" wrap="square" lIns="0" tIns="45720" rIns="0" bIns="45720" rtlCol="0" anchor="ctr">
            <a:spAutoFit/>
          </a:bodyPr>
          <a:lstStyle>
            <a:lvl1pPr algn="ctr">
              <a:defRPr sz="1400">
                <a:solidFill>
                  <a:schemeClr val="accent2"/>
                </a:solidFill>
              </a:defRPr>
            </a:lvl1pPr>
          </a:lstStyle>
          <a:p>
            <a:r>
              <a:rPr lang="en-US"/>
              <a:t>CLICK TO EDIT MASTER TITLE STYLE</a:t>
            </a:r>
          </a:p>
        </p:txBody>
      </p:sp>
      <p:sp>
        <p:nvSpPr>
          <p:cNvPr id="11" name="Text Placeholder 12">
            <a:extLst>
              <a:ext uri="{FF2B5EF4-FFF2-40B4-BE49-F238E27FC236}">
                <a16:creationId xmlns:a16="http://schemas.microsoft.com/office/drawing/2014/main" id="{2352C77D-3D22-48BD-861E-F7FA339B1D41}"/>
              </a:ext>
            </a:extLst>
          </p:cNvPr>
          <p:cNvSpPr>
            <a:spLocks noGrp="1"/>
          </p:cNvSpPr>
          <p:nvPr>
            <p:ph type="body" sz="quarter" idx="11"/>
          </p:nvPr>
        </p:nvSpPr>
        <p:spPr>
          <a:xfrm>
            <a:off x="1614484" y="2007115"/>
            <a:ext cx="8953091" cy="1074737"/>
          </a:xfrm>
          <a:prstGeom prst="rect">
            <a:avLst/>
          </a:prstGeom>
        </p:spPr>
        <p:txBody>
          <a:bodyPr lIns="0" tIns="45720" rIns="0" bIns="45720"/>
          <a:lstStyle>
            <a:lvl1pPr marL="0" indent="0" algn="ctr">
              <a:lnSpc>
                <a:spcPct val="120000"/>
              </a:lnSpc>
              <a:buNone/>
              <a:defRPr sz="1600" b="0">
                <a:solidFill>
                  <a:schemeClr val="tx1"/>
                </a:solidFill>
                <a:latin typeface="+mn-lt"/>
              </a:defRPr>
            </a:lvl1pPr>
          </a:lstStyle>
          <a:p>
            <a:pPr lvl="0"/>
            <a:endParaRPr lang="en-US"/>
          </a:p>
        </p:txBody>
      </p:sp>
      <p:sp>
        <p:nvSpPr>
          <p:cNvPr id="12" name="Text Placeholder 10">
            <a:extLst>
              <a:ext uri="{FF2B5EF4-FFF2-40B4-BE49-F238E27FC236}">
                <a16:creationId xmlns:a16="http://schemas.microsoft.com/office/drawing/2014/main" id="{21581FEC-E463-44E2-8A98-EB8898D83581}"/>
              </a:ext>
            </a:extLst>
          </p:cNvPr>
          <p:cNvSpPr>
            <a:spLocks noGrp="1"/>
          </p:cNvSpPr>
          <p:nvPr>
            <p:ph type="body" sz="quarter" idx="10"/>
          </p:nvPr>
        </p:nvSpPr>
        <p:spPr>
          <a:xfrm>
            <a:off x="674409" y="967647"/>
            <a:ext cx="10833241" cy="928250"/>
          </a:xfrm>
          <a:prstGeom prst="rect">
            <a:avLst/>
          </a:prstGeom>
        </p:spPr>
        <p:txBody>
          <a:bodyPr lIns="0" tIns="45720" rIns="0" bIns="45720" anchor="ctr"/>
          <a:lstStyle>
            <a:lvl1pPr marL="0" indent="0" algn="ctr">
              <a:buNone/>
              <a:defRPr sz="4000">
                <a:solidFill>
                  <a:schemeClr val="tx1"/>
                </a:solidFill>
                <a:latin typeface="Source Serif Pro Semibold" panose="02040703050405020204" pitchFamily="18" charset="0"/>
              </a:defRPr>
            </a:lvl1pPr>
          </a:lstStyle>
          <a:p>
            <a:pPr lvl="0"/>
            <a:r>
              <a:rPr lang="en-US"/>
              <a:t>Click to edit Master text </a:t>
            </a:r>
          </a:p>
        </p:txBody>
      </p:sp>
    </p:spTree>
    <p:extLst>
      <p:ext uri="{BB962C8B-B14F-4D97-AF65-F5344CB8AC3E}">
        <p14:creationId xmlns:p14="http://schemas.microsoft.com/office/powerpoint/2010/main" val="29088588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White-Ocean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614578795"/>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hite-Ocean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10084794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White-Ocean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2"/>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0184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White-Ocean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2"/>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468974899"/>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White-Red Righ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5">
            <a:extLst>
              <a:ext uri="{FF2B5EF4-FFF2-40B4-BE49-F238E27FC236}">
                <a16:creationId xmlns:a16="http://schemas.microsoft.com/office/drawing/2014/main" id="{030EBB4B-6A29-4D11-AB9F-8FB5E847874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1200">
                <a:solidFill>
                  <a:schemeClr val="bg1">
                    <a:lumMod val="50000"/>
                  </a:schemeClr>
                </a:solidFill>
              </a:defRPr>
            </a:lvl1pPr>
          </a:lstStyle>
          <a:p>
            <a:fld id="{C9AD01CE-CB8F-7A49-8665-9EAB82922D6D}" type="slidenum">
              <a:rPr lang="en-US" smtClean="0"/>
              <a:pPr/>
              <a:t>‹#›</a:t>
            </a:fld>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7" name="Picture 16">
            <a:extLst>
              <a:ext uri="{FF2B5EF4-FFF2-40B4-BE49-F238E27FC236}">
                <a16:creationId xmlns:a16="http://schemas.microsoft.com/office/drawing/2014/main" id="{639B2423-40F0-4A56-A427-40CB101B4E7D}"/>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76542FD2-A8B4-4294-B9D7-A6BE6C6D7CBD}"/>
              </a:ext>
            </a:extLst>
          </p:cNvPr>
          <p:cNvSpPr>
            <a:spLocks noGrp="1"/>
          </p:cNvSpPr>
          <p:nvPr>
            <p:ph type="title" hasCustomPrompt="1"/>
          </p:nvPr>
        </p:nvSpPr>
        <p:spPr>
          <a:xfrm>
            <a:off x="695741" y="2116429"/>
            <a:ext cx="6551762"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2" name="Text Placeholder 12">
            <a:extLst>
              <a:ext uri="{FF2B5EF4-FFF2-40B4-BE49-F238E27FC236}">
                <a16:creationId xmlns:a16="http://schemas.microsoft.com/office/drawing/2014/main" id="{93212D5D-12A7-4F8F-825E-803B2835678E}"/>
              </a:ext>
            </a:extLst>
          </p:cNvPr>
          <p:cNvSpPr>
            <a:spLocks noGrp="1"/>
          </p:cNvSpPr>
          <p:nvPr>
            <p:ph type="body" sz="quarter" idx="11"/>
          </p:nvPr>
        </p:nvSpPr>
        <p:spPr>
          <a:xfrm>
            <a:off x="695740" y="3404390"/>
            <a:ext cx="5564383"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3" name="Text Placeholder 10">
            <a:extLst>
              <a:ext uri="{FF2B5EF4-FFF2-40B4-BE49-F238E27FC236}">
                <a16:creationId xmlns:a16="http://schemas.microsoft.com/office/drawing/2014/main" id="{31674D30-5077-491E-A77F-C870DA9AB228}"/>
              </a:ext>
            </a:extLst>
          </p:cNvPr>
          <p:cNvSpPr>
            <a:spLocks noGrp="1"/>
          </p:cNvSpPr>
          <p:nvPr>
            <p:ph type="body" sz="quarter" idx="10" hasCustomPrompt="1"/>
          </p:nvPr>
        </p:nvSpPr>
        <p:spPr>
          <a:xfrm>
            <a:off x="695739" y="2450173"/>
            <a:ext cx="6551763" cy="928250"/>
          </a:xfrm>
          <a:prstGeom prst="rect">
            <a:avLst/>
          </a:prstGeom>
        </p:spPr>
        <p:txBody>
          <a:bodyPr lIns="0" tIns="0" rIns="0" bIns="0" anchor="ctr"/>
          <a:lstStyle>
            <a:lvl1pPr marL="0" indent="0">
              <a:buNone/>
              <a:defRPr sz="4000">
                <a:solidFill>
                  <a:schemeClr val="tx1"/>
                </a:solidFill>
                <a:latin typeface="Source Serif Pro Semibold" panose="02040703050405020204" pitchFamily="18" charset="0"/>
              </a:defRPr>
            </a:lvl1pPr>
          </a:lstStyle>
          <a:p>
            <a:pPr lvl="0"/>
            <a:r>
              <a:rPr lang="en-US"/>
              <a:t>Go beyond the expected.</a:t>
            </a:r>
          </a:p>
        </p:txBody>
      </p:sp>
    </p:spTree>
    <p:extLst>
      <p:ext uri="{BB962C8B-B14F-4D97-AF65-F5344CB8AC3E}">
        <p14:creationId xmlns:p14="http://schemas.microsoft.com/office/powerpoint/2010/main" val="3756390727"/>
      </p:ext>
    </p:extLst>
  </p:cSld>
  <p:clrMapOvr>
    <a:masterClrMapping/>
  </p:clrMapOvr>
  <p:extLst>
    <p:ext uri="{DCECCB84-F9BA-43D5-87BE-67443E8EF086}">
      <p15:sldGuideLst xmlns:p15="http://schemas.microsoft.com/office/powerpoint/2012/main">
        <p15:guide id="1" pos="43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8" name="Picture 7">
            <a:extLst>
              <a:ext uri="{FF2B5EF4-FFF2-40B4-BE49-F238E27FC236}">
                <a16:creationId xmlns:a16="http://schemas.microsoft.com/office/drawing/2014/main" id="{9A3B423D-E9BF-224F-9758-B4A5D1C6E50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1103652788"/>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White-Red Left Small">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408022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851699" y="2203984"/>
            <a:ext cx="3138934"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851698" y="3383896"/>
            <a:ext cx="7111701" cy="1108215"/>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20" name="Picture Placeholder 19">
            <a:extLst>
              <a:ext uri="{FF2B5EF4-FFF2-40B4-BE49-F238E27FC236}">
                <a16:creationId xmlns:a16="http://schemas.microsoft.com/office/drawing/2014/main" id="{2CBC54CA-23EE-47C2-AB31-5FC3D5BD6F4B}"/>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851699" y="2561959"/>
            <a:ext cx="711170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294567" y="1183341"/>
            <a:ext cx="1496737" cy="4163210"/>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2" name="Slide Number Placeholder 5">
            <a:extLst>
              <a:ext uri="{FF2B5EF4-FFF2-40B4-BE49-F238E27FC236}">
                <a16:creationId xmlns:a16="http://schemas.microsoft.com/office/drawing/2014/main" id="{81BEF455-94DD-44C0-840E-CEF42B4B83E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Tree>
    <p:extLst>
      <p:ext uri="{BB962C8B-B14F-4D97-AF65-F5344CB8AC3E}">
        <p14:creationId xmlns:p14="http://schemas.microsoft.com/office/powerpoint/2010/main" val="32096823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hite-Red Lef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4" name="Picture 13">
            <a:extLst>
              <a:ext uri="{FF2B5EF4-FFF2-40B4-BE49-F238E27FC236}">
                <a16:creationId xmlns:a16="http://schemas.microsoft.com/office/drawing/2014/main" id="{2FF6B421-EF0E-4272-8B22-B166A29FCECF}"/>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3" name="Title Placeholder 1">
            <a:extLst>
              <a:ext uri="{FF2B5EF4-FFF2-40B4-BE49-F238E27FC236}">
                <a16:creationId xmlns:a16="http://schemas.microsoft.com/office/drawing/2014/main" id="{A4E3EAAE-5D9E-42F1-88E1-FD4EDFADEDA4}"/>
              </a:ext>
            </a:extLst>
          </p:cNvPr>
          <p:cNvSpPr>
            <a:spLocks noGrp="1"/>
          </p:cNvSpPr>
          <p:nvPr>
            <p:ph type="title" hasCustomPrompt="1"/>
          </p:nvPr>
        </p:nvSpPr>
        <p:spPr>
          <a:xfrm>
            <a:off x="695741" y="2116429"/>
            <a:ext cx="4667568" cy="286232"/>
          </a:xfrm>
          <a:prstGeom prst="rect">
            <a:avLst/>
          </a:prstGeom>
        </p:spPr>
        <p:txBody>
          <a:bodyPr vert="horz" wrap="square" lIns="0" tIns="45720" rIns="0" bIns="45720" rtlCol="0" anchor="t">
            <a:spAutoFit/>
          </a:bodyPr>
          <a:lstStyle>
            <a:lvl1pPr>
              <a:defRPr sz="1400">
                <a:solidFill>
                  <a:schemeClr val="accent1"/>
                </a:solidFill>
              </a:defRPr>
            </a:lvl1pPr>
          </a:lstStyle>
          <a:p>
            <a:r>
              <a:rPr lang="en-US"/>
              <a:t>CLICK TO EDIT MASTER TITLE STYLE</a:t>
            </a:r>
          </a:p>
        </p:txBody>
      </p:sp>
      <p:sp>
        <p:nvSpPr>
          <p:cNvPr id="15" name="Text Placeholder 12">
            <a:extLst>
              <a:ext uri="{FF2B5EF4-FFF2-40B4-BE49-F238E27FC236}">
                <a16:creationId xmlns:a16="http://schemas.microsoft.com/office/drawing/2014/main" id="{78A98DCF-EFBB-4461-ACEE-57B04AC236E7}"/>
              </a:ext>
            </a:extLst>
          </p:cNvPr>
          <p:cNvSpPr>
            <a:spLocks noGrp="1"/>
          </p:cNvSpPr>
          <p:nvPr>
            <p:ph type="body" sz="quarter" idx="11"/>
          </p:nvPr>
        </p:nvSpPr>
        <p:spPr>
          <a:xfrm>
            <a:off x="695740" y="3404390"/>
            <a:ext cx="3964145" cy="1074737"/>
          </a:xfrm>
          <a:prstGeom prst="rect">
            <a:avLst/>
          </a:prstGeom>
        </p:spPr>
        <p:txBody>
          <a:bodyPr lIns="0" tIns="45720" rIns="0" bIns="45720"/>
          <a:lstStyle>
            <a:lvl1pPr marL="0" indent="0">
              <a:lnSpc>
                <a:spcPct val="120000"/>
              </a:lnSpc>
              <a:buNone/>
              <a:defRPr sz="1600" b="0">
                <a:solidFill>
                  <a:schemeClr val="tx1"/>
                </a:solidFill>
                <a:latin typeface="+mn-lt"/>
              </a:defRPr>
            </a:lvl1pPr>
          </a:lstStyle>
          <a:p>
            <a:pPr lvl="0"/>
            <a:endParaRPr lang="en-US"/>
          </a:p>
        </p:txBody>
      </p:sp>
      <p:sp>
        <p:nvSpPr>
          <p:cNvPr id="16" name="Text Placeholder 10">
            <a:extLst>
              <a:ext uri="{FF2B5EF4-FFF2-40B4-BE49-F238E27FC236}">
                <a16:creationId xmlns:a16="http://schemas.microsoft.com/office/drawing/2014/main" id="{F84449F1-23D7-445A-9434-91AF4F5D7637}"/>
              </a:ext>
            </a:extLst>
          </p:cNvPr>
          <p:cNvSpPr>
            <a:spLocks noGrp="1"/>
          </p:cNvSpPr>
          <p:nvPr>
            <p:ph type="body" sz="quarter" idx="10" hasCustomPrompt="1"/>
          </p:nvPr>
        </p:nvSpPr>
        <p:spPr>
          <a:xfrm>
            <a:off x="695739" y="2450173"/>
            <a:ext cx="4667569" cy="928250"/>
          </a:xfrm>
          <a:prstGeom prst="rect">
            <a:avLst/>
          </a:prstGeom>
        </p:spPr>
        <p:txBody>
          <a:bodyPr lIns="0" tIns="45720" rIns="0" bIns="45720" anchor="ctr"/>
          <a:lstStyle>
            <a:lvl1pPr marL="0" indent="0">
              <a:buNone/>
              <a:defRPr sz="4000">
                <a:solidFill>
                  <a:schemeClr val="tx1"/>
                </a:solidFill>
                <a:latin typeface="Source Serif Pro Semibold" panose="02040703050405020204" pitchFamily="18" charset="0"/>
              </a:defRPr>
            </a:lvl1pPr>
          </a:lstStyle>
          <a:p>
            <a:pPr lvl="0"/>
            <a:r>
              <a:rPr lang="en-US"/>
              <a:t>Click to edit Master  </a:t>
            </a:r>
          </a:p>
        </p:txBody>
      </p:sp>
      <p:sp>
        <p:nvSpPr>
          <p:cNvPr id="11" name="Picture Placeholder 19">
            <a:extLst>
              <a:ext uri="{FF2B5EF4-FFF2-40B4-BE49-F238E27FC236}">
                <a16:creationId xmlns:a16="http://schemas.microsoft.com/office/drawing/2014/main" id="{60D16DD4-9A6E-4F91-95A1-7FF9EDC826FA}"/>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73574896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hite-Red Right Large">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1"/>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Picture Placeholder 19">
            <a:extLst>
              <a:ext uri="{FF2B5EF4-FFF2-40B4-BE49-F238E27FC236}">
                <a16:creationId xmlns:a16="http://schemas.microsoft.com/office/drawing/2014/main" id="{E0797206-5F49-43D9-894F-85DCA6707A9F}"/>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2319121031"/>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Ocean Righ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8111776"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685800" y="3383897"/>
            <a:ext cx="6504446" cy="1300060"/>
          </a:xfrm>
          <a:prstGeom prst="rect">
            <a:avLst/>
          </a:prstGeom>
        </p:spPr>
        <p:txBody>
          <a:bodyPr lIns="0" tIns="45720" rIns="0" bIns="45720"/>
          <a:lstStyle>
            <a:lvl1pPr>
              <a:lnSpc>
                <a:spcPct val="120000"/>
              </a:lnSpc>
              <a:defRPr lang="en-US" sz="14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685800" y="2561959"/>
            <a:ext cx="6504445"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753496" y="1667435"/>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12" name="Picture 11">
            <a:extLst>
              <a:ext uri="{FF2B5EF4-FFF2-40B4-BE49-F238E27FC236}">
                <a16:creationId xmlns:a16="http://schemas.microsoft.com/office/drawing/2014/main" id="{D1551E63-C19C-4BC3-9C19-0E13438A2C6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3" name="Picture Placeholder 19">
            <a:extLst>
              <a:ext uri="{FF2B5EF4-FFF2-40B4-BE49-F238E27FC236}">
                <a16:creationId xmlns:a16="http://schemas.microsoft.com/office/drawing/2014/main" id="{72C36D52-3835-4E25-B480-12E7459985AA}"/>
              </a:ext>
            </a:extLst>
          </p:cNvPr>
          <p:cNvSpPr>
            <a:spLocks noGrp="1"/>
          </p:cNvSpPr>
          <p:nvPr>
            <p:ph type="pic" sz="quarter" idx="15"/>
          </p:nvPr>
        </p:nvSpPr>
        <p:spPr>
          <a:xfrm>
            <a:off x="7878414" y="228600"/>
            <a:ext cx="4080224"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277588596"/>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Ocean left Small">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10248" y="0"/>
            <a:ext cx="408022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Placeholder 1">
            <a:extLst>
              <a:ext uri="{FF2B5EF4-FFF2-40B4-BE49-F238E27FC236}">
                <a16:creationId xmlns:a16="http://schemas.microsoft.com/office/drawing/2014/main" id="{D9F05E2D-7EB4-45FE-9E38-CA0E99C227BD}"/>
              </a:ext>
            </a:extLst>
          </p:cNvPr>
          <p:cNvSpPr>
            <a:spLocks noGrp="1"/>
          </p:cNvSpPr>
          <p:nvPr>
            <p:ph type="title"/>
          </p:nvPr>
        </p:nvSpPr>
        <p:spPr>
          <a:xfrm>
            <a:off x="4602324"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8" name="Text Placeholder 12">
            <a:extLst>
              <a:ext uri="{FF2B5EF4-FFF2-40B4-BE49-F238E27FC236}">
                <a16:creationId xmlns:a16="http://schemas.microsoft.com/office/drawing/2014/main" id="{C8E780BE-1BF9-485A-ACBF-1D8C1BE795CD}"/>
              </a:ext>
            </a:extLst>
          </p:cNvPr>
          <p:cNvSpPr>
            <a:spLocks noGrp="1"/>
          </p:cNvSpPr>
          <p:nvPr>
            <p:ph type="body" sz="quarter" idx="11"/>
          </p:nvPr>
        </p:nvSpPr>
        <p:spPr>
          <a:xfrm>
            <a:off x="4602323" y="3383897"/>
            <a:ext cx="7361077"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9" name="Text Placeholder 6">
            <a:extLst>
              <a:ext uri="{FF2B5EF4-FFF2-40B4-BE49-F238E27FC236}">
                <a16:creationId xmlns:a16="http://schemas.microsoft.com/office/drawing/2014/main" id="{6145AB5A-61EA-466A-9FA1-BA06C9EEE856}"/>
              </a:ext>
            </a:extLst>
          </p:cNvPr>
          <p:cNvSpPr>
            <a:spLocks noGrp="1"/>
          </p:cNvSpPr>
          <p:nvPr>
            <p:ph type="body" sz="quarter" idx="16" hasCustomPrompt="1"/>
          </p:nvPr>
        </p:nvSpPr>
        <p:spPr>
          <a:xfrm>
            <a:off x="4602324" y="2561959"/>
            <a:ext cx="7361076"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 the expected.</a:t>
            </a:r>
          </a:p>
        </p:txBody>
      </p:sp>
      <p:sp>
        <p:nvSpPr>
          <p:cNvPr id="15" name="Text Placeholder 3">
            <a:extLst>
              <a:ext uri="{FF2B5EF4-FFF2-40B4-BE49-F238E27FC236}">
                <a16:creationId xmlns:a16="http://schemas.microsoft.com/office/drawing/2014/main" id="{CC85461A-C6AD-4A94-A0DC-4720784EEFB5}"/>
              </a:ext>
            </a:extLst>
          </p:cNvPr>
          <p:cNvSpPr>
            <a:spLocks noGrp="1"/>
          </p:cNvSpPr>
          <p:nvPr>
            <p:ph type="body" sz="quarter" idx="17" hasCustomPrompt="1"/>
          </p:nvPr>
        </p:nvSpPr>
        <p:spPr>
          <a:xfrm>
            <a:off x="12422968" y="1625506"/>
            <a:ext cx="1688950"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1" name="Slide Number Placeholder 5">
            <a:extLst>
              <a:ext uri="{FF2B5EF4-FFF2-40B4-BE49-F238E27FC236}">
                <a16:creationId xmlns:a16="http://schemas.microsoft.com/office/drawing/2014/main" id="{EAD24F7A-F1BD-4409-BB9C-CD77370E197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0" name="Picture Placeholder 19">
            <a:extLst>
              <a:ext uri="{FF2B5EF4-FFF2-40B4-BE49-F238E27FC236}">
                <a16:creationId xmlns:a16="http://schemas.microsoft.com/office/drawing/2014/main" id="{0CB5712D-138A-444C-AA01-21A9B10AC736}"/>
              </a:ext>
            </a:extLst>
          </p:cNvPr>
          <p:cNvSpPr>
            <a:spLocks noGrp="1"/>
          </p:cNvSpPr>
          <p:nvPr>
            <p:ph type="pic" sz="quarter" idx="15"/>
          </p:nvPr>
        </p:nvSpPr>
        <p:spPr>
          <a:xfrm>
            <a:off x="236215" y="228600"/>
            <a:ext cx="4072609"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335494044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Ocean Left Medium">
    <p:bg>
      <p:bgPr>
        <a:solidFill>
          <a:schemeClr val="accent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9DEF1-6517-435B-BFBF-62B4838A4128}"/>
              </a:ext>
            </a:extLst>
          </p:cNvPr>
          <p:cNvSpPr/>
          <p:nvPr userDrawn="1"/>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0C4F39D7-58B6-47B8-8BDF-5056DEC1AE6F}"/>
              </a:ext>
            </a:extLst>
          </p:cNvPr>
          <p:cNvSpPr>
            <a:spLocks noGrp="1"/>
          </p:cNvSpPr>
          <p:nvPr>
            <p:ph type="title"/>
          </p:nvPr>
        </p:nvSpPr>
        <p:spPr>
          <a:xfrm>
            <a:off x="685800" y="2203984"/>
            <a:ext cx="3315878"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8" name="Text Placeholder 12">
            <a:extLst>
              <a:ext uri="{FF2B5EF4-FFF2-40B4-BE49-F238E27FC236}">
                <a16:creationId xmlns:a16="http://schemas.microsoft.com/office/drawing/2014/main" id="{A76D088D-C773-4353-89D6-394797E47B93}"/>
              </a:ext>
            </a:extLst>
          </p:cNvPr>
          <p:cNvSpPr>
            <a:spLocks noGrp="1"/>
          </p:cNvSpPr>
          <p:nvPr>
            <p:ph type="body" sz="quarter" idx="11"/>
          </p:nvPr>
        </p:nvSpPr>
        <p:spPr>
          <a:xfrm>
            <a:off x="685800" y="3383897"/>
            <a:ext cx="4833652" cy="1300060"/>
          </a:xfrm>
          <a:prstGeom prst="rect">
            <a:avLst/>
          </a:prstGeom>
        </p:spPr>
        <p:txBody>
          <a:bodyPr lIns="0" tIns="45720" rIns="0" bIns="45720"/>
          <a:lstStyle>
            <a:lvl1pPr marL="0" indent="0">
              <a:lnSpc>
                <a:spcPct val="120000"/>
              </a:lnSpc>
              <a:buNone/>
              <a:defRPr lang="en-US" sz="1600" b="0" dirty="0">
                <a:solidFill>
                  <a:schemeClr val="bg1"/>
                </a:solidFill>
              </a:defRPr>
            </a:lvl1pPr>
          </a:lstStyle>
          <a:p>
            <a:pPr marL="228600" lvl="0" indent="-228600">
              <a:lnSpc>
                <a:spcPct val="100000"/>
              </a:lnSpc>
              <a:spcBef>
                <a:spcPts val="0"/>
              </a:spcBef>
            </a:pPr>
            <a:endParaRPr lang="en-US"/>
          </a:p>
        </p:txBody>
      </p:sp>
      <p:sp>
        <p:nvSpPr>
          <p:cNvPr id="11" name="Text Placeholder 6">
            <a:extLst>
              <a:ext uri="{FF2B5EF4-FFF2-40B4-BE49-F238E27FC236}">
                <a16:creationId xmlns:a16="http://schemas.microsoft.com/office/drawing/2014/main" id="{DF1D8E9A-D7DF-4486-B849-AE8F3A057DAF}"/>
              </a:ext>
            </a:extLst>
          </p:cNvPr>
          <p:cNvSpPr>
            <a:spLocks noGrp="1"/>
          </p:cNvSpPr>
          <p:nvPr>
            <p:ph type="body" sz="quarter" idx="17" hasCustomPrompt="1"/>
          </p:nvPr>
        </p:nvSpPr>
        <p:spPr>
          <a:xfrm>
            <a:off x="685800" y="2561959"/>
            <a:ext cx="4833651"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Go beyond.</a:t>
            </a:r>
          </a:p>
        </p:txBody>
      </p:sp>
      <p:sp>
        <p:nvSpPr>
          <p:cNvPr id="12" name="Text Placeholder 3">
            <a:extLst>
              <a:ext uri="{FF2B5EF4-FFF2-40B4-BE49-F238E27FC236}">
                <a16:creationId xmlns:a16="http://schemas.microsoft.com/office/drawing/2014/main" id="{6527A7F9-6DA7-4F01-8513-A0537F3D9059}"/>
              </a:ext>
            </a:extLst>
          </p:cNvPr>
          <p:cNvSpPr>
            <a:spLocks noGrp="1"/>
          </p:cNvSpPr>
          <p:nvPr>
            <p:ph type="body" sz="quarter" idx="18" hasCustomPrompt="1"/>
          </p:nvPr>
        </p:nvSpPr>
        <p:spPr>
          <a:xfrm>
            <a:off x="-1656678" y="1464730"/>
            <a:ext cx="1528646" cy="3603812"/>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sp>
        <p:nvSpPr>
          <p:cNvPr id="14" name="Slide Number Placeholder 5">
            <a:extLst>
              <a:ext uri="{FF2B5EF4-FFF2-40B4-BE49-F238E27FC236}">
                <a16:creationId xmlns:a16="http://schemas.microsoft.com/office/drawing/2014/main" id="{4657A176-F35F-444B-B49B-FB09AD8A00DD}"/>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15" name="Picture 14">
            <a:extLst>
              <a:ext uri="{FF2B5EF4-FFF2-40B4-BE49-F238E27FC236}">
                <a16:creationId xmlns:a16="http://schemas.microsoft.com/office/drawing/2014/main" id="{036D6234-99C7-4AFD-8BEA-F9822B5D7FB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0" name="Picture Placeholder 19">
            <a:extLst>
              <a:ext uri="{FF2B5EF4-FFF2-40B4-BE49-F238E27FC236}">
                <a16:creationId xmlns:a16="http://schemas.microsoft.com/office/drawing/2014/main" id="{8BCEA76B-BEE9-43C8-931C-AD9C9E092C32}"/>
              </a:ext>
            </a:extLst>
          </p:cNvPr>
          <p:cNvSpPr>
            <a:spLocks noGrp="1"/>
          </p:cNvSpPr>
          <p:nvPr>
            <p:ph type="pic" sz="quarter" idx="15"/>
          </p:nvPr>
        </p:nvSpPr>
        <p:spPr>
          <a:xfrm>
            <a:off x="5862638"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4054289961"/>
      </p:ext>
    </p:extLst>
  </p:cSld>
  <p:clrMapOvr>
    <a:masterClrMapping/>
  </p:clrMapOvr>
  <p:extLst>
    <p:ext uri="{DCECCB84-F9BA-43D5-87BE-67443E8EF086}">
      <p15:sldGuideLst xmlns:p15="http://schemas.microsoft.com/office/powerpoint/2012/main">
        <p15:guide id="1" pos="432"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Ocean Right Medium">
    <p:bg>
      <p:bgPr>
        <a:solidFill>
          <a:schemeClr val="accent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2557B0-94C7-4CBC-8E81-FF816EACC70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821" y="6413942"/>
            <a:ext cx="1134216" cy="212226"/>
          </a:xfrm>
          <a:prstGeom prst="rect">
            <a:avLst/>
          </a:prstGeom>
        </p:spPr>
      </p:pic>
      <p:sp>
        <p:nvSpPr>
          <p:cNvPr id="6" name="Rectangle 5">
            <a:extLst>
              <a:ext uri="{FF2B5EF4-FFF2-40B4-BE49-F238E27FC236}">
                <a16:creationId xmlns:a16="http://schemas.microsoft.com/office/drawing/2014/main" id="{2E29DEF1-6517-435B-BFBF-62B4838A4128}"/>
              </a:ext>
            </a:extLst>
          </p:cNvPr>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5">
            <a:extLst>
              <a:ext uri="{FF2B5EF4-FFF2-40B4-BE49-F238E27FC236}">
                <a16:creationId xmlns:a16="http://schemas.microsoft.com/office/drawing/2014/main" id="{0488C157-F999-4593-9426-DBFFB92907B1}"/>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bg1"/>
                </a:solidFill>
              </a:defRPr>
            </a:lvl1pPr>
          </a:lstStyle>
          <a:p>
            <a:fld id="{C9AD01CE-CB8F-7A49-8665-9EAB82922D6D}" type="slidenum">
              <a:rPr lang="en-US" smtClean="0"/>
              <a:pPr/>
              <a:t>‹#›</a:t>
            </a:fld>
            <a:endParaRPr lang="en-US"/>
          </a:p>
        </p:txBody>
      </p:sp>
      <p:sp>
        <p:nvSpPr>
          <p:cNvPr id="15" name="Title Placeholder 1">
            <a:extLst>
              <a:ext uri="{FF2B5EF4-FFF2-40B4-BE49-F238E27FC236}">
                <a16:creationId xmlns:a16="http://schemas.microsoft.com/office/drawing/2014/main" id="{872BE1C7-03AE-409E-AE30-4B11C6995698}"/>
              </a:ext>
            </a:extLst>
          </p:cNvPr>
          <p:cNvSpPr>
            <a:spLocks noGrp="1"/>
          </p:cNvSpPr>
          <p:nvPr>
            <p:ph type="title"/>
          </p:nvPr>
        </p:nvSpPr>
        <p:spPr>
          <a:xfrm>
            <a:off x="6795263" y="2202912"/>
            <a:ext cx="3267277" cy="193899"/>
          </a:xfrm>
          <a:prstGeom prst="rect">
            <a:avLst/>
          </a:prstGeom>
        </p:spPr>
        <p:txBody>
          <a:bodyPr vert="horz" wrap="square" lIns="0" tIns="0" rIns="0" bIns="0" rtlCol="0" anchor="t">
            <a:spAutoFit/>
          </a:bodyPr>
          <a:lstStyle>
            <a:lvl1pPr>
              <a:defRPr sz="1400">
                <a:solidFill>
                  <a:schemeClr val="accent3"/>
                </a:solidFill>
              </a:defRPr>
            </a:lvl1pPr>
          </a:lstStyle>
          <a:p>
            <a:r>
              <a:rPr lang="en-US"/>
              <a:t>CLICK TO EDIT MASTER TITLE STYLE</a:t>
            </a:r>
          </a:p>
        </p:txBody>
      </p:sp>
      <p:sp>
        <p:nvSpPr>
          <p:cNvPr id="17" name="Text Placeholder 12">
            <a:extLst>
              <a:ext uri="{FF2B5EF4-FFF2-40B4-BE49-F238E27FC236}">
                <a16:creationId xmlns:a16="http://schemas.microsoft.com/office/drawing/2014/main" id="{1CCE7BB4-7FC3-40C6-8087-868C94234088}"/>
              </a:ext>
            </a:extLst>
          </p:cNvPr>
          <p:cNvSpPr>
            <a:spLocks noGrp="1"/>
          </p:cNvSpPr>
          <p:nvPr>
            <p:ph type="body" sz="quarter" idx="11"/>
          </p:nvPr>
        </p:nvSpPr>
        <p:spPr>
          <a:xfrm>
            <a:off x="6795262" y="3383897"/>
            <a:ext cx="5196841" cy="1300060"/>
          </a:xfrm>
          <a:prstGeom prst="rect">
            <a:avLst/>
          </a:prstGeom>
        </p:spPr>
        <p:txBody>
          <a:bodyPr lIns="0" tIns="45720" rIns="0" bIns="45720"/>
          <a:lstStyle>
            <a:lvl1pPr>
              <a:lnSpc>
                <a:spcPct val="120000"/>
              </a:lnSpc>
              <a:defRPr lang="en-US" sz="1600" b="0" dirty="0">
                <a:solidFill>
                  <a:schemeClr val="bg1"/>
                </a:solidFill>
              </a:defRPr>
            </a:lvl1pPr>
          </a:lstStyle>
          <a:p>
            <a:pPr marL="0" lvl="0" indent="0">
              <a:lnSpc>
                <a:spcPct val="100000"/>
              </a:lnSpc>
              <a:spcBef>
                <a:spcPts val="0"/>
              </a:spcBef>
              <a:buNone/>
            </a:pPr>
            <a:endParaRPr lang="en-US"/>
          </a:p>
        </p:txBody>
      </p:sp>
      <p:sp>
        <p:nvSpPr>
          <p:cNvPr id="18" name="Text Placeholder 6">
            <a:extLst>
              <a:ext uri="{FF2B5EF4-FFF2-40B4-BE49-F238E27FC236}">
                <a16:creationId xmlns:a16="http://schemas.microsoft.com/office/drawing/2014/main" id="{C0E5EECF-AFA3-4CBE-AB77-04B508358EAA}"/>
              </a:ext>
            </a:extLst>
          </p:cNvPr>
          <p:cNvSpPr>
            <a:spLocks noGrp="1"/>
          </p:cNvSpPr>
          <p:nvPr>
            <p:ph type="body" sz="quarter" idx="17" hasCustomPrompt="1"/>
          </p:nvPr>
        </p:nvSpPr>
        <p:spPr>
          <a:xfrm>
            <a:off x="6795263" y="2561959"/>
            <a:ext cx="5196840" cy="704677"/>
          </a:xfrm>
          <a:prstGeom prst="rect">
            <a:avLst/>
          </a:prstGeom>
        </p:spPr>
        <p:txBody>
          <a:bodyPr lIns="0" tIns="0" rIns="0" bIns="0" anchor="ctr"/>
          <a:lstStyle>
            <a:lvl1pPr marL="0" indent="0">
              <a:lnSpc>
                <a:spcPct val="100000"/>
              </a:lnSpc>
              <a:spcBef>
                <a:spcPts val="0"/>
              </a:spcBef>
              <a:buNone/>
              <a:defRPr sz="4000" b="1">
                <a:solidFill>
                  <a:schemeClr val="bg1"/>
                </a:solidFill>
                <a:latin typeface="Source Serif Pro SemiBold" panose="02040703050405020204" pitchFamily="18" charset="0"/>
              </a:defRPr>
            </a:lvl1pPr>
          </a:lstStyle>
          <a:p>
            <a:pPr lvl="0"/>
            <a:r>
              <a:rPr lang="en-US"/>
              <a:t>Unlock extraordinary.</a:t>
            </a:r>
          </a:p>
        </p:txBody>
      </p:sp>
      <p:sp>
        <p:nvSpPr>
          <p:cNvPr id="19" name="Text Placeholder 3">
            <a:extLst>
              <a:ext uri="{FF2B5EF4-FFF2-40B4-BE49-F238E27FC236}">
                <a16:creationId xmlns:a16="http://schemas.microsoft.com/office/drawing/2014/main" id="{3BE77929-9622-4CC1-8B36-49E174866A3A}"/>
              </a:ext>
            </a:extLst>
          </p:cNvPr>
          <p:cNvSpPr>
            <a:spLocks noGrp="1"/>
          </p:cNvSpPr>
          <p:nvPr>
            <p:ph type="body" sz="quarter" idx="18" hasCustomPrompt="1"/>
          </p:nvPr>
        </p:nvSpPr>
        <p:spPr>
          <a:xfrm>
            <a:off x="12294567" y="588961"/>
            <a:ext cx="1797951" cy="5596685"/>
          </a:xfrm>
          <a:prstGeom prst="rect">
            <a:avLst/>
          </a:prstGeom>
          <a:solidFill>
            <a:schemeClr val="accent1"/>
          </a:solidFill>
        </p:spPr>
        <p:txBody>
          <a:bodyPr anchor="ctr"/>
          <a:lstStyle>
            <a:lvl1pPr marL="0" indent="0">
              <a:buNone/>
              <a:defRPr sz="2000">
                <a:latin typeface="Source Serif Pro Semibold" panose="02040703050405020204" pitchFamily="18" charset="0"/>
                <a:sym typeface="Wingdings" panose="05000000000000000000" pitchFamily="2" charset="2"/>
              </a:defRPr>
            </a:lvl1pPr>
          </a:lstStyle>
          <a:p>
            <a:pPr lvl="0"/>
            <a:r>
              <a:rPr lang="en-US"/>
              <a:t>Keep all text middle aligned on the page (Equal white space above the ghost and below the body copy) {Delete this Box}</a:t>
            </a:r>
          </a:p>
        </p:txBody>
      </p:sp>
      <p:pic>
        <p:nvPicPr>
          <p:cNvPr id="20" name="Picture 19">
            <a:extLst>
              <a:ext uri="{FF2B5EF4-FFF2-40B4-BE49-F238E27FC236}">
                <a16:creationId xmlns:a16="http://schemas.microsoft.com/office/drawing/2014/main" id="{73B7E2D5-704C-4398-BC5D-13B9DB8F4B6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28600" y="6446520"/>
            <a:ext cx="978408" cy="183072"/>
          </a:xfrm>
          <a:prstGeom prst="rect">
            <a:avLst/>
          </a:prstGeom>
        </p:spPr>
      </p:pic>
      <p:sp>
        <p:nvSpPr>
          <p:cNvPr id="11" name="Picture Placeholder 19">
            <a:extLst>
              <a:ext uri="{FF2B5EF4-FFF2-40B4-BE49-F238E27FC236}">
                <a16:creationId xmlns:a16="http://schemas.microsoft.com/office/drawing/2014/main" id="{F659A88F-3624-4218-A1AE-F163FF80F026}"/>
              </a:ext>
            </a:extLst>
          </p:cNvPr>
          <p:cNvSpPr>
            <a:spLocks noGrp="1"/>
          </p:cNvSpPr>
          <p:nvPr>
            <p:ph type="pic" sz="quarter" idx="15"/>
          </p:nvPr>
        </p:nvSpPr>
        <p:spPr>
          <a:xfrm>
            <a:off x="228600" y="228600"/>
            <a:ext cx="6096000" cy="6397625"/>
          </a:xfrm>
          <a:prstGeom prst="rect">
            <a:avLst/>
          </a:prstGeom>
          <a:solidFill>
            <a:schemeClr val="bg1">
              <a:lumMod val="95000"/>
            </a:schemeClr>
          </a:solidFill>
        </p:spPr>
        <p:txBody>
          <a:bodyPr/>
          <a:lstStyle>
            <a:lvl1pPr marL="0" indent="0">
              <a:buNone/>
              <a:defRPr sz="1100">
                <a:solidFill>
                  <a:schemeClr val="tx1">
                    <a:lumMod val="60000"/>
                    <a:lumOff val="40000"/>
                  </a:schemeClr>
                </a:solidFill>
              </a:defRPr>
            </a:lvl1pPr>
          </a:lstStyle>
          <a:p>
            <a:endParaRPr lang="en-US"/>
          </a:p>
        </p:txBody>
      </p:sp>
    </p:spTree>
    <p:extLst>
      <p:ext uri="{BB962C8B-B14F-4D97-AF65-F5344CB8AC3E}">
        <p14:creationId xmlns:p14="http://schemas.microsoft.com/office/powerpoint/2010/main" val="1530486225"/>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ingle Bio">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0D38BB4-309D-4C72-8134-0B5A37AA87AB}"/>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1" name="Title Placeholder 1">
            <a:extLst>
              <a:ext uri="{FF2B5EF4-FFF2-40B4-BE49-F238E27FC236}">
                <a16:creationId xmlns:a16="http://schemas.microsoft.com/office/drawing/2014/main" id="{46AC14B0-4862-408A-8225-E1F41C148484}"/>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pic>
        <p:nvPicPr>
          <p:cNvPr id="35" name="Picture 34">
            <a:extLst>
              <a:ext uri="{FF2B5EF4-FFF2-40B4-BE49-F238E27FC236}">
                <a16:creationId xmlns:a16="http://schemas.microsoft.com/office/drawing/2014/main" id="{990DA33E-FC03-4891-98D9-0AC3A54F5CD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5" name="TextBox 14">
            <a:extLst>
              <a:ext uri="{FF2B5EF4-FFF2-40B4-BE49-F238E27FC236}">
                <a16:creationId xmlns:a16="http://schemas.microsoft.com/office/drawing/2014/main" id="{D82818A0-C71F-4C25-A182-852515233F76}"/>
              </a:ext>
            </a:extLst>
          </p:cNvPr>
          <p:cNvSpPr txBox="1"/>
          <p:nvPr userDrawn="1"/>
        </p:nvSpPr>
        <p:spPr>
          <a:xfrm>
            <a:off x="4873492" y="1320236"/>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17" name="TextBox 16">
            <a:extLst>
              <a:ext uri="{FF2B5EF4-FFF2-40B4-BE49-F238E27FC236}">
                <a16:creationId xmlns:a16="http://schemas.microsoft.com/office/drawing/2014/main" id="{974BA5BC-D0E9-4D7D-811E-31B5EB8E8563}"/>
              </a:ext>
            </a:extLst>
          </p:cNvPr>
          <p:cNvSpPr txBox="1"/>
          <p:nvPr userDrawn="1"/>
        </p:nvSpPr>
        <p:spPr>
          <a:xfrm>
            <a:off x="4873492" y="4224858"/>
            <a:ext cx="1945565" cy="261610"/>
          </a:xfrm>
          <a:prstGeom prst="rect">
            <a:avLst/>
          </a:prstGeom>
          <a:noFill/>
        </p:spPr>
        <p:txBody>
          <a:bodyPr wrap="square" rtlCol="0">
            <a:spAutoFit/>
          </a:bodyPr>
          <a:lstStyle/>
          <a:p>
            <a:r>
              <a:rPr lang="en-US" sz="1100">
                <a:solidFill>
                  <a:schemeClr val="accent2"/>
                </a:solidFill>
                <a:latin typeface="+mj-lt"/>
              </a:rPr>
              <a:t>RELEVANT EXPERIENCE</a:t>
            </a:r>
          </a:p>
        </p:txBody>
      </p:sp>
      <p:pic>
        <p:nvPicPr>
          <p:cNvPr id="19" name="Graphic 18">
            <a:extLst>
              <a:ext uri="{FF2B5EF4-FFF2-40B4-BE49-F238E27FC236}">
                <a16:creationId xmlns:a16="http://schemas.microsoft.com/office/drawing/2014/main" id="{76ABAC3C-28F8-486C-BB8C-C1F0D3B2F75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401076" y="1345288"/>
            <a:ext cx="305097" cy="305097"/>
          </a:xfrm>
          <a:prstGeom prst="rect">
            <a:avLst/>
          </a:prstGeom>
        </p:spPr>
      </p:pic>
      <p:pic>
        <p:nvPicPr>
          <p:cNvPr id="20" name="Graphic 19">
            <a:extLst>
              <a:ext uri="{FF2B5EF4-FFF2-40B4-BE49-F238E27FC236}">
                <a16:creationId xmlns:a16="http://schemas.microsoft.com/office/drawing/2014/main" id="{F8C0A866-BBA9-4685-8426-583B5F53742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4401076" y="2172784"/>
            <a:ext cx="305097" cy="305097"/>
          </a:xfrm>
          <a:prstGeom prst="rect">
            <a:avLst/>
          </a:prstGeom>
        </p:spPr>
      </p:pic>
      <p:pic>
        <p:nvPicPr>
          <p:cNvPr id="21" name="Graphic 20">
            <a:extLst>
              <a:ext uri="{FF2B5EF4-FFF2-40B4-BE49-F238E27FC236}">
                <a16:creationId xmlns:a16="http://schemas.microsoft.com/office/drawing/2014/main" id="{93A52A15-7406-4DC0-9F6B-3DE5A786B486}"/>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4401076" y="5300772"/>
            <a:ext cx="305097" cy="305097"/>
          </a:xfrm>
          <a:prstGeom prst="rect">
            <a:avLst/>
          </a:prstGeom>
        </p:spPr>
      </p:pic>
      <p:pic>
        <p:nvPicPr>
          <p:cNvPr id="22" name="Graphic 21">
            <a:extLst>
              <a:ext uri="{FF2B5EF4-FFF2-40B4-BE49-F238E27FC236}">
                <a16:creationId xmlns:a16="http://schemas.microsoft.com/office/drawing/2014/main" id="{3BA62C29-7DAB-4AD5-9907-1D4E997BE268}"/>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4401076" y="4251138"/>
            <a:ext cx="305097" cy="305097"/>
          </a:xfrm>
          <a:prstGeom prst="rect">
            <a:avLst/>
          </a:prstGeom>
        </p:spPr>
      </p:pic>
      <p:sp>
        <p:nvSpPr>
          <p:cNvPr id="4" name="Picture Placeholder 3">
            <a:extLst>
              <a:ext uri="{FF2B5EF4-FFF2-40B4-BE49-F238E27FC236}">
                <a16:creationId xmlns:a16="http://schemas.microsoft.com/office/drawing/2014/main" id="{C5957388-6400-42C2-AAEC-51DA0586630C}"/>
              </a:ext>
            </a:extLst>
          </p:cNvPr>
          <p:cNvSpPr>
            <a:spLocks noGrp="1"/>
          </p:cNvSpPr>
          <p:nvPr>
            <p:ph type="pic" sz="quarter" idx="13"/>
          </p:nvPr>
        </p:nvSpPr>
        <p:spPr>
          <a:xfrm>
            <a:off x="495300" y="1340290"/>
            <a:ext cx="3144053" cy="3300721"/>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24" name="Picture Placeholder 23">
            <a:extLst>
              <a:ext uri="{FF2B5EF4-FFF2-40B4-BE49-F238E27FC236}">
                <a16:creationId xmlns:a16="http://schemas.microsoft.com/office/drawing/2014/main" id="{99D5565B-81B0-436B-95D0-C00BE8C45764}"/>
              </a:ext>
            </a:extLst>
          </p:cNvPr>
          <p:cNvSpPr>
            <a:spLocks noGrp="1"/>
          </p:cNvSpPr>
          <p:nvPr>
            <p:ph type="pic" sz="quarter" idx="14" hasCustomPrompt="1"/>
          </p:nvPr>
        </p:nvSpPr>
        <p:spPr>
          <a:xfrm>
            <a:off x="4966134"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5" name="Picture Placeholder 23">
            <a:extLst>
              <a:ext uri="{FF2B5EF4-FFF2-40B4-BE49-F238E27FC236}">
                <a16:creationId xmlns:a16="http://schemas.microsoft.com/office/drawing/2014/main" id="{5E534F06-595C-48F9-83ED-EAD0A8C95417}"/>
              </a:ext>
            </a:extLst>
          </p:cNvPr>
          <p:cNvSpPr>
            <a:spLocks noGrp="1"/>
          </p:cNvSpPr>
          <p:nvPr>
            <p:ph type="pic" sz="quarter" idx="15" hasCustomPrompt="1"/>
          </p:nvPr>
        </p:nvSpPr>
        <p:spPr>
          <a:xfrm>
            <a:off x="6207953"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6" name="Picture Placeholder 23">
            <a:extLst>
              <a:ext uri="{FF2B5EF4-FFF2-40B4-BE49-F238E27FC236}">
                <a16:creationId xmlns:a16="http://schemas.microsoft.com/office/drawing/2014/main" id="{BC49182B-552D-4852-8A9E-E427371EA0CA}"/>
              </a:ext>
            </a:extLst>
          </p:cNvPr>
          <p:cNvSpPr>
            <a:spLocks noGrp="1"/>
          </p:cNvSpPr>
          <p:nvPr>
            <p:ph type="pic" sz="quarter" idx="16" hasCustomPrompt="1"/>
          </p:nvPr>
        </p:nvSpPr>
        <p:spPr>
          <a:xfrm>
            <a:off x="7449772"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7" name="Picture Placeholder 23">
            <a:extLst>
              <a:ext uri="{FF2B5EF4-FFF2-40B4-BE49-F238E27FC236}">
                <a16:creationId xmlns:a16="http://schemas.microsoft.com/office/drawing/2014/main" id="{95945030-D077-4617-B7C0-94CEB725F5EF}"/>
              </a:ext>
            </a:extLst>
          </p:cNvPr>
          <p:cNvSpPr>
            <a:spLocks noGrp="1"/>
          </p:cNvSpPr>
          <p:nvPr>
            <p:ph type="pic" sz="quarter" idx="17" hasCustomPrompt="1"/>
          </p:nvPr>
        </p:nvSpPr>
        <p:spPr>
          <a:xfrm>
            <a:off x="8691591" y="4566466"/>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28" name="Picture Placeholder 23">
            <a:extLst>
              <a:ext uri="{FF2B5EF4-FFF2-40B4-BE49-F238E27FC236}">
                <a16:creationId xmlns:a16="http://schemas.microsoft.com/office/drawing/2014/main" id="{D0277872-D66A-4D28-95BF-2942D75E0244}"/>
              </a:ext>
            </a:extLst>
          </p:cNvPr>
          <p:cNvSpPr>
            <a:spLocks noGrp="1"/>
          </p:cNvSpPr>
          <p:nvPr>
            <p:ph type="pic" sz="quarter" idx="18" hasCustomPrompt="1"/>
          </p:nvPr>
        </p:nvSpPr>
        <p:spPr>
          <a:xfrm>
            <a:off x="9933411" y="4556235"/>
            <a:ext cx="935038" cy="520700"/>
          </a:xfrm>
          <a:prstGeom prst="rect">
            <a:avLst/>
          </a:prstGeom>
        </p:spPr>
        <p:txBody>
          <a:bodyPr/>
          <a:lstStyle>
            <a:lvl1pPr>
              <a:defRPr sz="800">
                <a:latin typeface="Source Serif Pro Semibold" panose="02040703050405020204" pitchFamily="18" charset="0"/>
              </a:defRPr>
            </a:lvl1pPr>
          </a:lstStyle>
          <a:p>
            <a:r>
              <a:rPr lang="en-US"/>
              <a:t>Client Logo</a:t>
            </a:r>
          </a:p>
        </p:txBody>
      </p:sp>
      <p:sp>
        <p:nvSpPr>
          <p:cNvPr id="30" name="Text Placeholder 29">
            <a:extLst>
              <a:ext uri="{FF2B5EF4-FFF2-40B4-BE49-F238E27FC236}">
                <a16:creationId xmlns:a16="http://schemas.microsoft.com/office/drawing/2014/main" id="{3827B6A0-38C1-4892-A103-A67A5BE2DBC2}"/>
              </a:ext>
            </a:extLst>
          </p:cNvPr>
          <p:cNvSpPr>
            <a:spLocks noGrp="1"/>
          </p:cNvSpPr>
          <p:nvPr>
            <p:ph type="body" sz="quarter" idx="19" hasCustomPrompt="1"/>
          </p:nvPr>
        </p:nvSpPr>
        <p:spPr>
          <a:xfrm>
            <a:off x="4433338" y="497025"/>
            <a:ext cx="4211637" cy="646330"/>
          </a:xfrm>
          <a:prstGeom prst="rect">
            <a:avLst/>
          </a:prstGeom>
        </p:spPr>
        <p:txBody>
          <a:bodyPr lIns="0" tIns="0" rIns="0" bIns="0" anchor="ctr"/>
          <a:lstStyle>
            <a:lvl1pPr>
              <a:defRPr sz="3600">
                <a:latin typeface="Source Serif Pro Semibold" panose="02040703050405020204" pitchFamily="18" charset="0"/>
              </a:defRPr>
            </a:lvl1pPr>
          </a:lstStyle>
          <a:p>
            <a:pPr lvl="0"/>
            <a:r>
              <a:rPr lang="en-US"/>
              <a:t>First Last</a:t>
            </a:r>
          </a:p>
        </p:txBody>
      </p:sp>
      <p:sp>
        <p:nvSpPr>
          <p:cNvPr id="32" name="Text Placeholder 31">
            <a:extLst>
              <a:ext uri="{FF2B5EF4-FFF2-40B4-BE49-F238E27FC236}">
                <a16:creationId xmlns:a16="http://schemas.microsoft.com/office/drawing/2014/main" id="{0B1E085F-80CF-4D70-B58B-EB91DF018C57}"/>
              </a:ext>
            </a:extLst>
          </p:cNvPr>
          <p:cNvSpPr>
            <a:spLocks noGrp="1"/>
          </p:cNvSpPr>
          <p:nvPr>
            <p:ph type="body" sz="quarter" idx="20" hasCustomPrompt="1"/>
          </p:nvPr>
        </p:nvSpPr>
        <p:spPr>
          <a:xfrm>
            <a:off x="4873492" y="1539823"/>
            <a:ext cx="4915967" cy="273369"/>
          </a:xfrm>
          <a:prstGeom prst="rect">
            <a:avLst/>
          </a:prstGeom>
        </p:spPr>
        <p:txBody>
          <a:bodyPr lIns="91440" tIns="45720" rIns="91440" bIns="45720"/>
          <a:lstStyle>
            <a:lvl1pPr>
              <a:defRPr sz="1100" b="0">
                <a:latin typeface="+mn-lt"/>
              </a:defRPr>
            </a:lvl1pPr>
          </a:lstStyle>
          <a:p>
            <a:pPr lvl="0"/>
            <a:r>
              <a:rPr lang="en-US"/>
              <a:t>Title, Practice</a:t>
            </a:r>
          </a:p>
        </p:txBody>
      </p:sp>
      <p:sp>
        <p:nvSpPr>
          <p:cNvPr id="33" name="TextBox 32">
            <a:extLst>
              <a:ext uri="{FF2B5EF4-FFF2-40B4-BE49-F238E27FC236}">
                <a16:creationId xmlns:a16="http://schemas.microsoft.com/office/drawing/2014/main" id="{D00F452E-78C9-4977-95FB-5B01F357002F}"/>
              </a:ext>
            </a:extLst>
          </p:cNvPr>
          <p:cNvSpPr txBox="1"/>
          <p:nvPr userDrawn="1"/>
        </p:nvSpPr>
        <p:spPr>
          <a:xfrm>
            <a:off x="4873492" y="2109134"/>
            <a:ext cx="1466850"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34" name="Text Placeholder 31">
            <a:extLst>
              <a:ext uri="{FF2B5EF4-FFF2-40B4-BE49-F238E27FC236}">
                <a16:creationId xmlns:a16="http://schemas.microsoft.com/office/drawing/2014/main" id="{C417E835-6CCF-4E1A-820B-0027C4590F29}"/>
              </a:ext>
            </a:extLst>
          </p:cNvPr>
          <p:cNvSpPr>
            <a:spLocks noGrp="1"/>
          </p:cNvSpPr>
          <p:nvPr>
            <p:ph type="body" sz="quarter" idx="21"/>
          </p:nvPr>
        </p:nvSpPr>
        <p:spPr>
          <a:xfrm>
            <a:off x="4873492" y="2328721"/>
            <a:ext cx="5994957" cy="1652946"/>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37" name="TextBox 36">
            <a:extLst>
              <a:ext uri="{FF2B5EF4-FFF2-40B4-BE49-F238E27FC236}">
                <a16:creationId xmlns:a16="http://schemas.microsoft.com/office/drawing/2014/main" id="{1BE0FF64-CB87-49AB-B77A-37FDBEB6C345}"/>
              </a:ext>
            </a:extLst>
          </p:cNvPr>
          <p:cNvSpPr txBox="1"/>
          <p:nvPr userDrawn="1"/>
        </p:nvSpPr>
        <p:spPr>
          <a:xfrm>
            <a:off x="4873492" y="5253789"/>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38" name="Text Placeholder 31">
            <a:extLst>
              <a:ext uri="{FF2B5EF4-FFF2-40B4-BE49-F238E27FC236}">
                <a16:creationId xmlns:a16="http://schemas.microsoft.com/office/drawing/2014/main" id="{56F2B899-2D1C-4C0E-91D8-CEAE745A286C}"/>
              </a:ext>
            </a:extLst>
          </p:cNvPr>
          <p:cNvSpPr>
            <a:spLocks noGrp="1"/>
          </p:cNvSpPr>
          <p:nvPr>
            <p:ph type="body" sz="quarter" idx="22" hasCustomPrompt="1"/>
          </p:nvPr>
        </p:nvSpPr>
        <p:spPr>
          <a:xfrm>
            <a:off x="4873492" y="5473376"/>
            <a:ext cx="5994957" cy="791121"/>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spTree>
    <p:extLst>
      <p:ext uri="{BB962C8B-B14F-4D97-AF65-F5344CB8AC3E}">
        <p14:creationId xmlns:p14="http://schemas.microsoft.com/office/powerpoint/2010/main" val="410445506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ouble Bio">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00291CD7-26B8-F741-AC09-08F02B01AC20}"/>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Rectangle 6">
            <a:extLst>
              <a:ext uri="{FF2B5EF4-FFF2-40B4-BE49-F238E27FC236}">
                <a16:creationId xmlns:a16="http://schemas.microsoft.com/office/drawing/2014/main" id="{F5AE3683-2ED0-447E-B57E-7B0EE3282260}"/>
              </a:ext>
            </a:extLst>
          </p:cNvPr>
          <p:cNvSpPr/>
          <p:nvPr userDrawn="1"/>
        </p:nvSpPr>
        <p:spPr>
          <a:xfrm>
            <a:off x="0" y="0"/>
            <a:ext cx="3410753"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a:p>
        </p:txBody>
      </p:sp>
      <p:sp>
        <p:nvSpPr>
          <p:cNvPr id="39" name="Title Placeholder 1">
            <a:extLst>
              <a:ext uri="{FF2B5EF4-FFF2-40B4-BE49-F238E27FC236}">
                <a16:creationId xmlns:a16="http://schemas.microsoft.com/office/drawing/2014/main" id="{AA18B51B-E946-4423-BFF2-2FC1871B3C9B}"/>
              </a:ext>
            </a:extLst>
          </p:cNvPr>
          <p:cNvSpPr>
            <a:spLocks noGrp="1"/>
          </p:cNvSpPr>
          <p:nvPr>
            <p:ph type="title" hasCustomPrompt="1"/>
          </p:nvPr>
        </p:nvSpPr>
        <p:spPr>
          <a:xfrm>
            <a:off x="243336" y="228600"/>
            <a:ext cx="3117915" cy="169277"/>
          </a:xfrm>
          <a:prstGeom prst="rect">
            <a:avLst/>
          </a:prstGeom>
        </p:spPr>
        <p:txBody>
          <a:bodyPr vert="horz" wrap="square" lIns="0" tIns="0" rIns="0" bIns="0" rtlCol="0" anchor="t">
            <a:spAutoFit/>
          </a:bodyPr>
          <a:lstStyle>
            <a:lvl1pPr>
              <a:defRPr lang="en-US" sz="1100">
                <a:solidFill>
                  <a:schemeClr val="accent2"/>
                </a:solidFill>
              </a:defRPr>
            </a:lvl1pPr>
          </a:lstStyle>
          <a:p>
            <a:pPr lvl="0"/>
            <a:r>
              <a:rPr lang="en-US"/>
              <a:t>OUR TEAM</a:t>
            </a:r>
          </a:p>
        </p:txBody>
      </p:sp>
      <p:sp>
        <p:nvSpPr>
          <p:cNvPr id="38" name="Picture Placeholder 3">
            <a:extLst>
              <a:ext uri="{FF2B5EF4-FFF2-40B4-BE49-F238E27FC236}">
                <a16:creationId xmlns:a16="http://schemas.microsoft.com/office/drawing/2014/main" id="{79F8D5C3-2591-48B5-93A6-2BA3D5C8B907}"/>
              </a:ext>
            </a:extLst>
          </p:cNvPr>
          <p:cNvSpPr>
            <a:spLocks noGrp="1"/>
          </p:cNvSpPr>
          <p:nvPr>
            <p:ph type="pic" sz="quarter" idx="13"/>
          </p:nvPr>
        </p:nvSpPr>
        <p:spPr>
          <a:xfrm>
            <a:off x="838917" y="549164"/>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pic>
        <p:nvPicPr>
          <p:cNvPr id="47" name="Graphic 46">
            <a:extLst>
              <a:ext uri="{FF2B5EF4-FFF2-40B4-BE49-F238E27FC236}">
                <a16:creationId xmlns:a16="http://schemas.microsoft.com/office/drawing/2014/main" id="{74FE0263-B415-4929-AD27-983FE52D0C4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57569" y="3950867"/>
            <a:ext cx="208385" cy="208385"/>
          </a:xfrm>
          <a:prstGeom prst="rect">
            <a:avLst/>
          </a:prstGeom>
        </p:spPr>
      </p:pic>
      <p:pic>
        <p:nvPicPr>
          <p:cNvPr id="48" name="Graphic 47">
            <a:extLst>
              <a:ext uri="{FF2B5EF4-FFF2-40B4-BE49-F238E27FC236}">
                <a16:creationId xmlns:a16="http://schemas.microsoft.com/office/drawing/2014/main" id="{EF654E21-AE1C-4294-8B2C-02DC194B75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4474025"/>
            <a:ext cx="208385" cy="208385"/>
          </a:xfrm>
          <a:prstGeom prst="rect">
            <a:avLst/>
          </a:prstGeom>
        </p:spPr>
      </p:pic>
      <p:pic>
        <p:nvPicPr>
          <p:cNvPr id="49" name="Graphic 48">
            <a:extLst>
              <a:ext uri="{FF2B5EF4-FFF2-40B4-BE49-F238E27FC236}">
                <a16:creationId xmlns:a16="http://schemas.microsoft.com/office/drawing/2014/main" id="{EDCDDAA2-3A96-4124-8BC2-474CD58836F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57569" y="5689856"/>
            <a:ext cx="208385" cy="208385"/>
          </a:xfrm>
          <a:prstGeom prst="rect">
            <a:avLst/>
          </a:prstGeom>
        </p:spPr>
      </p:pic>
      <p:sp>
        <p:nvSpPr>
          <p:cNvPr id="50" name="Text Placeholder 29">
            <a:extLst>
              <a:ext uri="{FF2B5EF4-FFF2-40B4-BE49-F238E27FC236}">
                <a16:creationId xmlns:a16="http://schemas.microsoft.com/office/drawing/2014/main" id="{D1DB6906-094E-433E-846B-4D749BD3E640}"/>
              </a:ext>
            </a:extLst>
          </p:cNvPr>
          <p:cNvSpPr>
            <a:spLocks noGrp="1"/>
          </p:cNvSpPr>
          <p:nvPr>
            <p:ph type="body" sz="quarter" idx="23" hasCustomPrompt="1"/>
          </p:nvPr>
        </p:nvSpPr>
        <p:spPr>
          <a:xfrm>
            <a:off x="4357569" y="3571788"/>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51" name="Picture Placeholder 3">
            <a:extLst>
              <a:ext uri="{FF2B5EF4-FFF2-40B4-BE49-F238E27FC236}">
                <a16:creationId xmlns:a16="http://schemas.microsoft.com/office/drawing/2014/main" id="{B164DCF6-ECDC-47F6-AF34-DA067DA0E566}"/>
              </a:ext>
            </a:extLst>
          </p:cNvPr>
          <p:cNvSpPr>
            <a:spLocks noGrp="1"/>
          </p:cNvSpPr>
          <p:nvPr>
            <p:ph type="pic" sz="quarter" idx="24"/>
          </p:nvPr>
        </p:nvSpPr>
        <p:spPr>
          <a:xfrm>
            <a:off x="840705" y="3573859"/>
            <a:ext cx="2800436" cy="2635189"/>
          </a:xfrm>
          <a:prstGeom prst="rect">
            <a:avLst/>
          </a:prstGeom>
          <a:noFill/>
          <a:ln>
            <a:noFill/>
          </a:ln>
        </p:spPr>
        <p:txBody>
          <a:bodyPr/>
          <a:lstStyle>
            <a:lvl1pPr algn="ctr">
              <a:defRPr>
                <a:latin typeface="Source Serif Pro Semibold" panose="02040703050405020204" pitchFamily="18" charset="0"/>
              </a:defRPr>
            </a:lvl1pPr>
          </a:lstStyle>
          <a:p>
            <a:endParaRPr lang="en-US"/>
          </a:p>
          <a:p>
            <a:r>
              <a:rPr lang="en-US"/>
              <a:t>Insert Picture</a:t>
            </a:r>
          </a:p>
        </p:txBody>
      </p:sp>
      <p:sp>
        <p:nvSpPr>
          <p:cNvPr id="52" name="TextBox 51">
            <a:extLst>
              <a:ext uri="{FF2B5EF4-FFF2-40B4-BE49-F238E27FC236}">
                <a16:creationId xmlns:a16="http://schemas.microsoft.com/office/drawing/2014/main" id="{2B007D0B-2756-44E0-ABB1-63C4F58AABEF}"/>
              </a:ext>
            </a:extLst>
          </p:cNvPr>
          <p:cNvSpPr txBox="1"/>
          <p:nvPr userDrawn="1"/>
        </p:nvSpPr>
        <p:spPr>
          <a:xfrm>
            <a:off x="4670882" y="3907607"/>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53" name="Text Placeholder 31">
            <a:extLst>
              <a:ext uri="{FF2B5EF4-FFF2-40B4-BE49-F238E27FC236}">
                <a16:creationId xmlns:a16="http://schemas.microsoft.com/office/drawing/2014/main" id="{4470CB64-D05C-486D-8F74-162ED7BF32CC}"/>
              </a:ext>
            </a:extLst>
          </p:cNvPr>
          <p:cNvSpPr>
            <a:spLocks noGrp="1"/>
          </p:cNvSpPr>
          <p:nvPr>
            <p:ph type="body" sz="quarter" idx="25" hasCustomPrompt="1"/>
          </p:nvPr>
        </p:nvSpPr>
        <p:spPr>
          <a:xfrm>
            <a:off x="4670882" y="4127194"/>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54" name="TextBox 53">
            <a:extLst>
              <a:ext uri="{FF2B5EF4-FFF2-40B4-BE49-F238E27FC236}">
                <a16:creationId xmlns:a16="http://schemas.microsoft.com/office/drawing/2014/main" id="{D44BC8B1-2F34-4D54-9F07-DF8E6A3A6CC9}"/>
              </a:ext>
            </a:extLst>
          </p:cNvPr>
          <p:cNvSpPr txBox="1"/>
          <p:nvPr userDrawn="1"/>
        </p:nvSpPr>
        <p:spPr>
          <a:xfrm>
            <a:off x="4670882" y="4413147"/>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55" name="Text Placeholder 31">
            <a:extLst>
              <a:ext uri="{FF2B5EF4-FFF2-40B4-BE49-F238E27FC236}">
                <a16:creationId xmlns:a16="http://schemas.microsoft.com/office/drawing/2014/main" id="{11F483B5-F705-4102-BCCB-80A6E6E7BA9F}"/>
              </a:ext>
            </a:extLst>
          </p:cNvPr>
          <p:cNvSpPr>
            <a:spLocks noGrp="1"/>
          </p:cNvSpPr>
          <p:nvPr>
            <p:ph type="body" sz="quarter" idx="26"/>
          </p:nvPr>
        </p:nvSpPr>
        <p:spPr>
          <a:xfrm>
            <a:off x="4670882" y="4632733"/>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56" name="TextBox 55">
            <a:extLst>
              <a:ext uri="{FF2B5EF4-FFF2-40B4-BE49-F238E27FC236}">
                <a16:creationId xmlns:a16="http://schemas.microsoft.com/office/drawing/2014/main" id="{BE431DE2-6734-4DD8-ABA6-3ADAC188B885}"/>
              </a:ext>
            </a:extLst>
          </p:cNvPr>
          <p:cNvSpPr txBox="1"/>
          <p:nvPr userDrawn="1"/>
        </p:nvSpPr>
        <p:spPr>
          <a:xfrm>
            <a:off x="4670882" y="5636631"/>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57" name="Text Placeholder 31">
            <a:extLst>
              <a:ext uri="{FF2B5EF4-FFF2-40B4-BE49-F238E27FC236}">
                <a16:creationId xmlns:a16="http://schemas.microsoft.com/office/drawing/2014/main" id="{BF03635C-B563-48E7-8611-CE6C5786B9EC}"/>
              </a:ext>
            </a:extLst>
          </p:cNvPr>
          <p:cNvSpPr>
            <a:spLocks noGrp="1"/>
          </p:cNvSpPr>
          <p:nvPr>
            <p:ph type="body" sz="quarter" idx="27" hasCustomPrompt="1"/>
          </p:nvPr>
        </p:nvSpPr>
        <p:spPr>
          <a:xfrm>
            <a:off x="4670882" y="5856219"/>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58" name="Graphic 57">
            <a:extLst>
              <a:ext uri="{FF2B5EF4-FFF2-40B4-BE49-F238E27FC236}">
                <a16:creationId xmlns:a16="http://schemas.microsoft.com/office/drawing/2014/main" id="{BA791096-9739-49B3-899D-698B4A5CA8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360258" y="928243"/>
            <a:ext cx="208385" cy="208385"/>
          </a:xfrm>
          <a:prstGeom prst="rect">
            <a:avLst/>
          </a:prstGeom>
        </p:spPr>
      </p:pic>
      <p:pic>
        <p:nvPicPr>
          <p:cNvPr id="59" name="Graphic 58">
            <a:extLst>
              <a:ext uri="{FF2B5EF4-FFF2-40B4-BE49-F238E27FC236}">
                <a16:creationId xmlns:a16="http://schemas.microsoft.com/office/drawing/2014/main" id="{36C4DE6B-9C77-40E2-BBB7-9BB221A6A8E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57569" y="1457427"/>
            <a:ext cx="208385" cy="208385"/>
          </a:xfrm>
          <a:prstGeom prst="rect">
            <a:avLst/>
          </a:prstGeom>
        </p:spPr>
      </p:pic>
      <p:pic>
        <p:nvPicPr>
          <p:cNvPr id="60" name="Graphic 59">
            <a:extLst>
              <a:ext uri="{FF2B5EF4-FFF2-40B4-BE49-F238E27FC236}">
                <a16:creationId xmlns:a16="http://schemas.microsoft.com/office/drawing/2014/main" id="{2131AA9E-FEA8-4D24-A16D-858A4DCA943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360258" y="2668480"/>
            <a:ext cx="208385" cy="208385"/>
          </a:xfrm>
          <a:prstGeom prst="rect">
            <a:avLst/>
          </a:prstGeom>
        </p:spPr>
      </p:pic>
      <p:sp>
        <p:nvSpPr>
          <p:cNvPr id="61" name="Text Placeholder 29">
            <a:extLst>
              <a:ext uri="{FF2B5EF4-FFF2-40B4-BE49-F238E27FC236}">
                <a16:creationId xmlns:a16="http://schemas.microsoft.com/office/drawing/2014/main" id="{C08C45A2-35D8-4725-8FF4-19363DD9C86D}"/>
              </a:ext>
            </a:extLst>
          </p:cNvPr>
          <p:cNvSpPr>
            <a:spLocks noGrp="1"/>
          </p:cNvSpPr>
          <p:nvPr>
            <p:ph type="body" sz="quarter" idx="28" hasCustomPrompt="1"/>
          </p:nvPr>
        </p:nvSpPr>
        <p:spPr>
          <a:xfrm>
            <a:off x="4360258" y="549164"/>
            <a:ext cx="3647907" cy="296428"/>
          </a:xfrm>
          <a:prstGeom prst="rect">
            <a:avLst/>
          </a:prstGeom>
        </p:spPr>
        <p:txBody>
          <a:bodyPr lIns="0" tIns="0" rIns="0" bIns="0" anchor="ctr"/>
          <a:lstStyle>
            <a:lvl1pPr>
              <a:defRPr sz="2400">
                <a:latin typeface="Source Serif Pro Semibold" panose="02040703050405020204" pitchFamily="18" charset="0"/>
              </a:defRPr>
            </a:lvl1pPr>
          </a:lstStyle>
          <a:p>
            <a:pPr lvl="0"/>
            <a:r>
              <a:rPr lang="en-US"/>
              <a:t>First Last</a:t>
            </a:r>
          </a:p>
        </p:txBody>
      </p:sp>
      <p:sp>
        <p:nvSpPr>
          <p:cNvPr id="62" name="TextBox 61">
            <a:extLst>
              <a:ext uri="{FF2B5EF4-FFF2-40B4-BE49-F238E27FC236}">
                <a16:creationId xmlns:a16="http://schemas.microsoft.com/office/drawing/2014/main" id="{1BF68708-283C-4C79-A12A-F4EE93C3A11C}"/>
              </a:ext>
            </a:extLst>
          </p:cNvPr>
          <p:cNvSpPr txBox="1"/>
          <p:nvPr userDrawn="1"/>
        </p:nvSpPr>
        <p:spPr>
          <a:xfrm>
            <a:off x="4673571" y="884983"/>
            <a:ext cx="1466850" cy="261610"/>
          </a:xfrm>
          <a:prstGeom prst="rect">
            <a:avLst/>
          </a:prstGeom>
          <a:noFill/>
        </p:spPr>
        <p:txBody>
          <a:bodyPr wrap="square" rtlCol="0">
            <a:spAutoFit/>
          </a:bodyPr>
          <a:lstStyle/>
          <a:p>
            <a:r>
              <a:rPr lang="en-US" sz="1100">
                <a:solidFill>
                  <a:schemeClr val="accent2"/>
                </a:solidFill>
                <a:latin typeface="+mj-lt"/>
              </a:rPr>
              <a:t>ROLE</a:t>
            </a:r>
          </a:p>
        </p:txBody>
      </p:sp>
      <p:sp>
        <p:nvSpPr>
          <p:cNvPr id="63" name="Text Placeholder 31">
            <a:extLst>
              <a:ext uri="{FF2B5EF4-FFF2-40B4-BE49-F238E27FC236}">
                <a16:creationId xmlns:a16="http://schemas.microsoft.com/office/drawing/2014/main" id="{119187EB-025B-4A5B-BC01-120E9C7CBEA3}"/>
              </a:ext>
            </a:extLst>
          </p:cNvPr>
          <p:cNvSpPr>
            <a:spLocks noGrp="1"/>
          </p:cNvSpPr>
          <p:nvPr>
            <p:ph type="body" sz="quarter" idx="29" hasCustomPrompt="1"/>
          </p:nvPr>
        </p:nvSpPr>
        <p:spPr>
          <a:xfrm>
            <a:off x="4673571" y="1104570"/>
            <a:ext cx="3334594" cy="273369"/>
          </a:xfrm>
          <a:prstGeom prst="rect">
            <a:avLst/>
          </a:prstGeom>
        </p:spPr>
        <p:txBody>
          <a:bodyPr lIns="91440" tIns="45720" rIns="91440" bIns="45720"/>
          <a:lstStyle>
            <a:lvl1pPr>
              <a:lnSpc>
                <a:spcPct val="110000"/>
              </a:lnSpc>
              <a:defRPr sz="1100" b="0">
                <a:latin typeface="+mn-lt"/>
              </a:defRPr>
            </a:lvl1pPr>
          </a:lstStyle>
          <a:p>
            <a:pPr lvl="0"/>
            <a:r>
              <a:rPr lang="en-US"/>
              <a:t>Title, Practice</a:t>
            </a:r>
          </a:p>
        </p:txBody>
      </p:sp>
      <p:sp>
        <p:nvSpPr>
          <p:cNvPr id="64" name="TextBox 63">
            <a:extLst>
              <a:ext uri="{FF2B5EF4-FFF2-40B4-BE49-F238E27FC236}">
                <a16:creationId xmlns:a16="http://schemas.microsoft.com/office/drawing/2014/main" id="{733048C5-4125-4837-A33D-156A565CD5C7}"/>
              </a:ext>
            </a:extLst>
          </p:cNvPr>
          <p:cNvSpPr txBox="1"/>
          <p:nvPr userDrawn="1"/>
        </p:nvSpPr>
        <p:spPr>
          <a:xfrm>
            <a:off x="4673571" y="1390523"/>
            <a:ext cx="1600302" cy="261610"/>
          </a:xfrm>
          <a:prstGeom prst="rect">
            <a:avLst/>
          </a:prstGeom>
          <a:noFill/>
        </p:spPr>
        <p:txBody>
          <a:bodyPr wrap="square" rtlCol="0">
            <a:spAutoFit/>
          </a:bodyPr>
          <a:lstStyle/>
          <a:p>
            <a:r>
              <a:rPr lang="en-US" sz="1100">
                <a:solidFill>
                  <a:schemeClr val="accent2"/>
                </a:solidFill>
                <a:latin typeface="+mj-lt"/>
              </a:rPr>
              <a:t>BACKGROUND</a:t>
            </a:r>
          </a:p>
        </p:txBody>
      </p:sp>
      <p:sp>
        <p:nvSpPr>
          <p:cNvPr id="65" name="Text Placeholder 31">
            <a:extLst>
              <a:ext uri="{FF2B5EF4-FFF2-40B4-BE49-F238E27FC236}">
                <a16:creationId xmlns:a16="http://schemas.microsoft.com/office/drawing/2014/main" id="{5D223F9F-F4CF-4609-829F-8697422FE29D}"/>
              </a:ext>
            </a:extLst>
          </p:cNvPr>
          <p:cNvSpPr>
            <a:spLocks noGrp="1"/>
          </p:cNvSpPr>
          <p:nvPr>
            <p:ph type="body" sz="quarter" idx="30"/>
          </p:nvPr>
        </p:nvSpPr>
        <p:spPr>
          <a:xfrm>
            <a:off x="4673571" y="1610109"/>
            <a:ext cx="7292518" cy="992139"/>
          </a:xfrm>
          <a:prstGeom prst="rect">
            <a:avLst/>
          </a:prstGeom>
        </p:spPr>
        <p:txBody>
          <a:bodyPr lIns="91440" tIns="45720" rIns="91440" bIns="45720"/>
          <a:lstStyle>
            <a:lvl1pPr>
              <a:lnSpc>
                <a:spcPct val="110000"/>
              </a:lnSpc>
              <a:defRPr sz="1100" b="0">
                <a:latin typeface="+mn-lt"/>
              </a:defRPr>
            </a:lvl1pPr>
          </a:lstStyle>
          <a:p>
            <a:pPr lvl="0"/>
            <a:endParaRPr lang="en-US"/>
          </a:p>
        </p:txBody>
      </p:sp>
      <p:sp>
        <p:nvSpPr>
          <p:cNvPr id="66" name="TextBox 65">
            <a:extLst>
              <a:ext uri="{FF2B5EF4-FFF2-40B4-BE49-F238E27FC236}">
                <a16:creationId xmlns:a16="http://schemas.microsoft.com/office/drawing/2014/main" id="{B21A2777-E52C-43D6-AF8F-05F8081E1822}"/>
              </a:ext>
            </a:extLst>
          </p:cNvPr>
          <p:cNvSpPr txBox="1"/>
          <p:nvPr userDrawn="1"/>
        </p:nvSpPr>
        <p:spPr>
          <a:xfrm>
            <a:off x="4673571" y="2614007"/>
            <a:ext cx="1466850" cy="261610"/>
          </a:xfrm>
          <a:prstGeom prst="rect">
            <a:avLst/>
          </a:prstGeom>
          <a:noFill/>
        </p:spPr>
        <p:txBody>
          <a:bodyPr wrap="square" rtlCol="0">
            <a:spAutoFit/>
          </a:bodyPr>
          <a:lstStyle/>
          <a:p>
            <a:r>
              <a:rPr lang="en-US" sz="1100">
                <a:solidFill>
                  <a:schemeClr val="accent2"/>
                </a:solidFill>
                <a:latin typeface="+mj-lt"/>
              </a:rPr>
              <a:t>ONE MORE THING</a:t>
            </a:r>
          </a:p>
        </p:txBody>
      </p:sp>
      <p:sp>
        <p:nvSpPr>
          <p:cNvPr id="67" name="Text Placeholder 31">
            <a:extLst>
              <a:ext uri="{FF2B5EF4-FFF2-40B4-BE49-F238E27FC236}">
                <a16:creationId xmlns:a16="http://schemas.microsoft.com/office/drawing/2014/main" id="{99940393-A11D-4FF2-A472-16D0BDCE907E}"/>
              </a:ext>
            </a:extLst>
          </p:cNvPr>
          <p:cNvSpPr>
            <a:spLocks noGrp="1"/>
          </p:cNvSpPr>
          <p:nvPr>
            <p:ph type="body" sz="quarter" idx="31" hasCustomPrompt="1"/>
          </p:nvPr>
        </p:nvSpPr>
        <p:spPr>
          <a:xfrm>
            <a:off x="4673571" y="2833595"/>
            <a:ext cx="7292518" cy="439264"/>
          </a:xfrm>
          <a:prstGeom prst="rect">
            <a:avLst/>
          </a:prstGeom>
        </p:spPr>
        <p:txBody>
          <a:bodyPr lIns="91440" tIns="45720" rIns="91440" bIns="45720"/>
          <a:lstStyle>
            <a:lvl1pPr marL="0" marR="0" indent="0" algn="l" defTabSz="914400" rtl="0" eaLnBrk="1" fontAlgn="auto" latinLnBrk="0" hangingPunct="1">
              <a:lnSpc>
                <a:spcPct val="110000"/>
              </a:lnSpc>
              <a:spcBef>
                <a:spcPts val="0"/>
              </a:spcBef>
              <a:spcAft>
                <a:spcPts val="0"/>
              </a:spcAft>
              <a:buClrTx/>
              <a:buSzTx/>
              <a:buFont typeface="Arial" panose="020B0604020202020204" pitchFamily="34" charset="0"/>
              <a:buNone/>
              <a:tabLst/>
              <a:defRPr sz="1100" b="0">
                <a:latin typeface="+mn-lt"/>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a:latin typeface="+mn-lt"/>
              </a:rPr>
              <a:t>This is an interesting fact or something fun (e.g. “kicked off his career as an entrepreneur or once went bear hunting in Montana or takes an annual vacation to the Florida beaches every summer”)</a:t>
            </a:r>
          </a:p>
        </p:txBody>
      </p:sp>
      <p:pic>
        <p:nvPicPr>
          <p:cNvPr id="28" name="Picture 27">
            <a:extLst>
              <a:ext uri="{FF2B5EF4-FFF2-40B4-BE49-F238E27FC236}">
                <a16:creationId xmlns:a16="http://schemas.microsoft.com/office/drawing/2014/main" id="{1ABA20B1-B10E-4431-BF71-CD281BDA7C3C}"/>
              </a:ext>
            </a:extLst>
          </p:cNvPr>
          <p:cNvPicPr>
            <a:picLocks noChangeAspect="1"/>
          </p:cNvPicPr>
          <p:nvPr userDrawn="1"/>
        </p:nvPicPr>
        <p:blipFill>
          <a:blip r:embed="rId8"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3101508194"/>
      </p:ext>
    </p:extLst>
  </p:cSld>
  <p:clrMapOvr>
    <a:masterClrMapping/>
  </p:clrMapOvr>
  <p:extLst>
    <p:ext uri="{DCECCB84-F9BA-43D5-87BE-67443E8EF086}">
      <p15:sldGuideLst xmlns:p15="http://schemas.microsoft.com/office/powerpoint/2012/main">
        <p15:guide id="1" pos="2736"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Ghost">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696D51F-815F-C347-9ACB-FFD0B48D3D00}"/>
              </a:ext>
            </a:extLst>
          </p:cNvPr>
          <p:cNvCxnSpPr>
            <a:cxnSpLocks/>
          </p:cNvCxnSpPr>
          <p:nvPr userDrawn="1"/>
        </p:nvCxnSpPr>
        <p:spPr>
          <a:xfrm>
            <a:off x="228600" y="566883"/>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E7D8CB-A7E2-4547-98AA-E8B1318784F7}"/>
              </a:ext>
            </a:extLst>
          </p:cNvPr>
          <p:cNvSpPr/>
          <p:nvPr userDrawn="1"/>
        </p:nvSpPr>
        <p:spPr>
          <a:xfrm>
            <a:off x="215153" y="1165412"/>
            <a:ext cx="11770659" cy="21515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itle Placeholder 1">
            <a:extLst>
              <a:ext uri="{FF2B5EF4-FFF2-40B4-BE49-F238E27FC236}">
                <a16:creationId xmlns:a16="http://schemas.microsoft.com/office/drawing/2014/main" id="{EF2A0ABA-223D-4D9B-A44A-D13E47191E6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8" name="Slide Number Placeholder 5">
            <a:extLst>
              <a:ext uri="{FF2B5EF4-FFF2-40B4-BE49-F238E27FC236}">
                <a16:creationId xmlns:a16="http://schemas.microsoft.com/office/drawing/2014/main" id="{78EDE92B-C694-41FF-ADE1-76B4947AEC3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pic>
        <p:nvPicPr>
          <p:cNvPr id="7" name="Picture 6">
            <a:extLst>
              <a:ext uri="{FF2B5EF4-FFF2-40B4-BE49-F238E27FC236}">
                <a16:creationId xmlns:a16="http://schemas.microsoft.com/office/drawing/2014/main" id="{403BAF3F-4A9D-CB49-A94E-4D6049EB358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Tree>
    <p:extLst>
      <p:ext uri="{BB962C8B-B14F-4D97-AF65-F5344CB8AC3E}">
        <p14:creationId xmlns:p14="http://schemas.microsoft.com/office/powerpoint/2010/main" val="2277969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Headline">
    <p:bg>
      <p:bgPr>
        <a:solidFill>
          <a:schemeClr val="bg1"/>
        </a:solidFill>
        <a:effectLst/>
      </p:bgPr>
    </p:bg>
    <p:spTree>
      <p:nvGrpSpPr>
        <p:cNvPr id="1" name=""/>
        <p:cNvGrpSpPr/>
        <p:nvPr/>
      </p:nvGrpSpPr>
      <p:grpSpPr>
        <a:xfrm>
          <a:off x="0" y="0"/>
          <a:ext cx="0" cy="0"/>
          <a:chOff x="0" y="0"/>
          <a:chExt cx="0" cy="0"/>
        </a:xfrm>
      </p:grpSpPr>
      <p:sp>
        <p:nvSpPr>
          <p:cNvPr id="16" name="Slide Number Placeholder 5">
            <a:extLst>
              <a:ext uri="{FF2B5EF4-FFF2-40B4-BE49-F238E27FC236}">
                <a16:creationId xmlns:a16="http://schemas.microsoft.com/office/drawing/2014/main" id="{F9A5EBDB-8EE1-4F44-A3A6-82B2457CB41A}"/>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19" name="Text Placeholder 2">
            <a:extLst>
              <a:ext uri="{FF2B5EF4-FFF2-40B4-BE49-F238E27FC236}">
                <a16:creationId xmlns:a16="http://schemas.microsoft.com/office/drawing/2014/main" id="{F8938983-23CE-4EC4-8A70-2D1F0EDE5FA4}"/>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6" name="Straight Connector 5">
            <a:extLst>
              <a:ext uri="{FF2B5EF4-FFF2-40B4-BE49-F238E27FC236}">
                <a16:creationId xmlns:a16="http://schemas.microsoft.com/office/drawing/2014/main" id="{BC4CCE6C-B45D-4925-97AC-D4AD65034605}"/>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F40BFFC8-86F6-E744-9C41-C0C38436CFDD}"/>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7" name="Title Placeholder 1">
            <a:extLst>
              <a:ext uri="{FF2B5EF4-FFF2-40B4-BE49-F238E27FC236}">
                <a16:creationId xmlns:a16="http://schemas.microsoft.com/office/drawing/2014/main" id="{F71179A4-D7E7-4B99-A97D-86F18EA350F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4087025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Headline + Subtitle">
    <p:spTree>
      <p:nvGrpSpPr>
        <p:cNvPr id="1" name=""/>
        <p:cNvGrpSpPr/>
        <p:nvPr/>
      </p:nvGrpSpPr>
      <p:grpSpPr>
        <a:xfrm>
          <a:off x="0" y="0"/>
          <a:ext cx="0" cy="0"/>
          <a:chOff x="0" y="0"/>
          <a:chExt cx="0" cy="0"/>
        </a:xfrm>
      </p:grpSpPr>
      <p:sp>
        <p:nvSpPr>
          <p:cNvPr id="9" name="Text Placeholder 12">
            <a:extLst>
              <a:ext uri="{FF2B5EF4-FFF2-40B4-BE49-F238E27FC236}">
                <a16:creationId xmlns:a16="http://schemas.microsoft.com/office/drawing/2014/main" id="{E8FA8114-F280-43DE-B951-9C673C7D33A0}"/>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
        <p:nvSpPr>
          <p:cNvPr id="25" name="Slide Number Placeholder 5">
            <a:extLst>
              <a:ext uri="{FF2B5EF4-FFF2-40B4-BE49-F238E27FC236}">
                <a16:creationId xmlns:a16="http://schemas.microsoft.com/office/drawing/2014/main" id="{861925A2-158D-4AEE-B864-D27872DF9569}"/>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48A3DA8F-4020-45C4-9A08-01D08DF1CB2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12" name="Straight Connector 11">
            <a:extLst>
              <a:ext uri="{FF2B5EF4-FFF2-40B4-BE49-F238E27FC236}">
                <a16:creationId xmlns:a16="http://schemas.microsoft.com/office/drawing/2014/main" id="{67B6FA87-E311-4D30-9333-71883148BB30}"/>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41BF652F-9ACD-CD43-A727-984314A1B97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544D68B5-934D-4836-B093-02BAA91DF4C8}"/>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Tree>
    <p:extLst>
      <p:ext uri="{BB962C8B-B14F-4D97-AF65-F5344CB8AC3E}">
        <p14:creationId xmlns:p14="http://schemas.microsoft.com/office/powerpoint/2010/main" val="157151168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ubtitle + Bullet (One Column)">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2C8AA0C9-68DF-4895-9079-6CBBE673396C}"/>
              </a:ext>
            </a:extLst>
          </p:cNvPr>
          <p:cNvSpPr>
            <a:spLocks noGrp="1"/>
          </p:cNvSpPr>
          <p:nvPr>
            <p:ph type="body" sz="quarter" idx="30"/>
          </p:nvPr>
        </p:nvSpPr>
        <p:spPr>
          <a:xfrm>
            <a:off x="234657" y="1575034"/>
            <a:ext cx="11728743" cy="4758513"/>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8" name="Slide Number Placeholder 5">
            <a:extLst>
              <a:ext uri="{FF2B5EF4-FFF2-40B4-BE49-F238E27FC236}">
                <a16:creationId xmlns:a16="http://schemas.microsoft.com/office/drawing/2014/main" id="{9D31F7A7-3303-4DD1-8DC4-E19E326C168F}"/>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8" name="Text Placeholder 2">
            <a:extLst>
              <a:ext uri="{FF2B5EF4-FFF2-40B4-BE49-F238E27FC236}">
                <a16:creationId xmlns:a16="http://schemas.microsoft.com/office/drawing/2014/main" id="{956B7297-E5A6-454C-AB4B-EF6CB5CF85E0}"/>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804226F5-6F20-4BE0-AE35-75FC3920D4A2}"/>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0D358E59-5DA4-A140-BA5B-5741C6E4EC9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2" name="Title Placeholder 1">
            <a:extLst>
              <a:ext uri="{FF2B5EF4-FFF2-40B4-BE49-F238E27FC236}">
                <a16:creationId xmlns:a16="http://schemas.microsoft.com/office/drawing/2014/main" id="{0B353829-9BC6-4CF2-B386-401FB3B5F5C3}"/>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0" name="Text Placeholder 12">
            <a:extLst>
              <a:ext uri="{FF2B5EF4-FFF2-40B4-BE49-F238E27FC236}">
                <a16:creationId xmlns:a16="http://schemas.microsoft.com/office/drawing/2014/main" id="{8AACA034-E252-46B0-99CA-C5DFA5A84E6E}"/>
              </a:ext>
            </a:extLst>
          </p:cNvPr>
          <p:cNvSpPr>
            <a:spLocks noGrp="1"/>
          </p:cNvSpPr>
          <p:nvPr>
            <p:ph type="body" sz="quarter" idx="15" hasCustomPrompt="1"/>
          </p:nvPr>
        </p:nvSpPr>
        <p:spPr>
          <a:xfrm>
            <a:off x="228600" y="1409700"/>
            <a:ext cx="11747420" cy="165334"/>
          </a:xfrm>
          <a:prstGeom prst="rect">
            <a:avLst/>
          </a:prstGeom>
        </p:spPr>
        <p:txBody>
          <a:bodyPr lIns="0" tIns="45720" rIns="0" bIns="45720" anchor="ctr"/>
          <a:lstStyle>
            <a:lvl1pPr>
              <a:defRPr sz="1100" cap="all" baseline="0">
                <a:solidFill>
                  <a:schemeClr val="tx1"/>
                </a:solidFill>
                <a:latin typeface="+mj-lt"/>
              </a:defRPr>
            </a:lvl1pPr>
            <a:lvl2pPr marL="457200" indent="0" algn="l">
              <a:buNone/>
              <a:defRPr b="1" spc="30" baseline="0">
                <a:solidFill>
                  <a:schemeClr val="tx1">
                    <a:lumMod val="75000"/>
                    <a:lumOff val="25000"/>
                  </a:schemeClr>
                </a:solidFill>
                <a:latin typeface="Lato Black" panose="020F0502020204030203"/>
              </a:defRPr>
            </a:lvl2pPr>
          </a:lstStyle>
          <a:p>
            <a:pPr lvl="0"/>
            <a:r>
              <a:rPr lang="en-US"/>
              <a:t>Title</a:t>
            </a:r>
          </a:p>
        </p:txBody>
      </p:sp>
    </p:spTree>
    <p:extLst>
      <p:ext uri="{BB962C8B-B14F-4D97-AF65-F5344CB8AC3E}">
        <p14:creationId xmlns:p14="http://schemas.microsoft.com/office/powerpoint/2010/main" val="363089584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s (1 Column)">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EC5925C1-472B-4EB8-BEE6-AAF3A024798B}"/>
              </a:ext>
            </a:extLst>
          </p:cNvPr>
          <p:cNvSpPr>
            <a:spLocks noGrp="1"/>
          </p:cNvSpPr>
          <p:nvPr>
            <p:ph type="sldNum" sz="quarter" idx="12"/>
          </p:nvPr>
        </p:nvSpPr>
        <p:spPr>
          <a:xfrm>
            <a:off x="11528981" y="6421209"/>
            <a:ext cx="434419" cy="208191"/>
          </a:xfrm>
          <a:prstGeom prst="rect">
            <a:avLst/>
          </a:prstGeom>
        </p:spPr>
        <p:txBody>
          <a:bodyPr lIns="0" tIns="0" rIns="0" bIns="0" anchor="ctr"/>
          <a:lstStyle>
            <a:lvl1pPr algn="r">
              <a:defRPr sz="800">
                <a:solidFill>
                  <a:schemeClr val="tx2"/>
                </a:solidFill>
              </a:defRPr>
            </a:lvl1pPr>
          </a:lstStyle>
          <a:p>
            <a:fld id="{C9AD01CE-CB8F-7A49-8665-9EAB82922D6D}" type="slidenum">
              <a:rPr lang="en-US" smtClean="0"/>
              <a:pPr/>
              <a:t>‹#›</a:t>
            </a:fld>
            <a:endParaRPr lang="en-US"/>
          </a:p>
        </p:txBody>
      </p:sp>
      <p:sp>
        <p:nvSpPr>
          <p:cNvPr id="7" name="Text Placeholder 2">
            <a:extLst>
              <a:ext uri="{FF2B5EF4-FFF2-40B4-BE49-F238E27FC236}">
                <a16:creationId xmlns:a16="http://schemas.microsoft.com/office/drawing/2014/main" id="{A1BD857B-F857-45A8-A3C6-577C79273A1D}"/>
              </a:ext>
            </a:extLst>
          </p:cNvPr>
          <p:cNvSpPr>
            <a:spLocks noGrp="1"/>
          </p:cNvSpPr>
          <p:nvPr>
            <p:ph type="body" sz="quarter" idx="13"/>
          </p:nvPr>
        </p:nvSpPr>
        <p:spPr>
          <a:xfrm>
            <a:off x="228600" y="525410"/>
            <a:ext cx="11734800" cy="564570"/>
          </a:xfrm>
          <a:prstGeom prst="rect">
            <a:avLst/>
          </a:prstGeom>
        </p:spPr>
        <p:txBody>
          <a:bodyPr lIns="0" tIns="0" rIns="0" bIns="0" anchor="ct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b="0">
                <a:latin typeface="Source Serif Pro Semibold" panose="02040703050405020204" pitchFamily="18" charset="0"/>
                <a:ea typeface="Source Sans Pro SemiBold" panose="020B0603030403020204" pitchFamily="34" charset="0"/>
              </a:defRPr>
            </a:lvl1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cxnSp>
        <p:nvCxnSpPr>
          <p:cNvPr id="9" name="Straight Connector 8">
            <a:extLst>
              <a:ext uri="{FF2B5EF4-FFF2-40B4-BE49-F238E27FC236}">
                <a16:creationId xmlns:a16="http://schemas.microsoft.com/office/drawing/2014/main" id="{1F9C8636-DFC3-4484-A420-6E1959C477F7}"/>
              </a:ext>
            </a:extLst>
          </p:cNvPr>
          <p:cNvCxnSpPr>
            <a:cxnSpLocks/>
          </p:cNvCxnSpPr>
          <p:nvPr userDrawn="1"/>
        </p:nvCxnSpPr>
        <p:spPr>
          <a:xfrm>
            <a:off x="222290" y="1212147"/>
            <a:ext cx="11747420" cy="0"/>
          </a:xfrm>
          <a:prstGeom prst="line">
            <a:avLst/>
          </a:prstGeom>
          <a:ln w="6350">
            <a:solidFill>
              <a:srgbClr val="CFCFCF"/>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ADF327D9-0CAE-0F47-8E09-411B045A56A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231388" y="6445689"/>
            <a:ext cx="1100470" cy="183411"/>
          </a:xfrm>
          <a:prstGeom prst="rect">
            <a:avLst/>
          </a:prstGeom>
        </p:spPr>
      </p:pic>
      <p:sp>
        <p:nvSpPr>
          <p:cNvPr id="11" name="Title Placeholder 1">
            <a:extLst>
              <a:ext uri="{FF2B5EF4-FFF2-40B4-BE49-F238E27FC236}">
                <a16:creationId xmlns:a16="http://schemas.microsoft.com/office/drawing/2014/main" id="{221E4861-2ECA-498B-BE70-2CF8B3BE93C2}"/>
              </a:ext>
            </a:extLst>
          </p:cNvPr>
          <p:cNvSpPr>
            <a:spLocks noGrp="1"/>
          </p:cNvSpPr>
          <p:nvPr>
            <p:ph type="title" hasCustomPrompt="1"/>
          </p:nvPr>
        </p:nvSpPr>
        <p:spPr>
          <a:xfrm>
            <a:off x="243336" y="228600"/>
            <a:ext cx="5758453" cy="169277"/>
          </a:xfrm>
          <a:prstGeom prst="rect">
            <a:avLst/>
          </a:prstGeom>
        </p:spPr>
        <p:txBody>
          <a:bodyPr vert="horz" wrap="square" lIns="0" tIns="0" rIns="0" bIns="0" rtlCol="0" anchor="t">
            <a:spAutoFit/>
          </a:bodyPr>
          <a:lstStyle>
            <a:lvl1pPr>
              <a:defRPr sz="1100">
                <a:solidFill>
                  <a:schemeClr val="tx2"/>
                </a:solidFill>
              </a:defRPr>
            </a:lvl1pPr>
          </a:lstStyle>
          <a:p>
            <a:r>
              <a:rPr lang="en-US"/>
              <a:t>INSERT TITLE HERE</a:t>
            </a:r>
          </a:p>
        </p:txBody>
      </p:sp>
      <p:sp>
        <p:nvSpPr>
          <p:cNvPr id="14" name="Text Placeholder 8">
            <a:extLst>
              <a:ext uri="{FF2B5EF4-FFF2-40B4-BE49-F238E27FC236}">
                <a16:creationId xmlns:a16="http://schemas.microsoft.com/office/drawing/2014/main" id="{D18E2A3E-B878-49EF-BC57-593512E30070}"/>
              </a:ext>
            </a:extLst>
          </p:cNvPr>
          <p:cNvSpPr>
            <a:spLocks noGrp="1"/>
          </p:cNvSpPr>
          <p:nvPr>
            <p:ph type="body" sz="quarter" idx="30"/>
          </p:nvPr>
        </p:nvSpPr>
        <p:spPr>
          <a:xfrm>
            <a:off x="234657" y="1409700"/>
            <a:ext cx="11728743" cy="4923847"/>
          </a:xfrm>
          <a:prstGeom prst="rect">
            <a:avLst/>
          </a:prstGeom>
        </p:spPr>
        <p:txBody>
          <a:bodyPr lIns="0" tIns="91440" rIns="0" bIns="91440" anchor="t"/>
          <a:lstStyle>
            <a:lvl1pPr marL="228600" indent="-228600">
              <a:lnSpc>
                <a:spcPct val="100000"/>
              </a:lnSpc>
              <a:spcBef>
                <a:spcPts val="0"/>
              </a:spcBef>
              <a:spcAft>
                <a:spcPts val="1200"/>
              </a:spcAft>
              <a:buClr>
                <a:schemeClr val="tx1"/>
              </a:buClr>
              <a:buFont typeface="Wingdings" panose="05000000000000000000" pitchFamily="2" charset="2"/>
              <a:buChar char="§"/>
              <a:defRPr sz="1100" b="0">
                <a:solidFill>
                  <a:schemeClr val="tx1"/>
                </a:solidFill>
                <a:latin typeface="+mn-lt"/>
              </a:defRPr>
            </a:lvl1pPr>
            <a:lvl2pPr marL="4572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2pPr>
            <a:lvl3pPr marL="690563" indent="-228600">
              <a:lnSpc>
                <a:spcPct val="100000"/>
              </a:lnSpc>
              <a:spcBef>
                <a:spcPts val="0"/>
              </a:spcBef>
              <a:spcAft>
                <a:spcPts val="1200"/>
              </a:spcAft>
              <a:buClr>
                <a:schemeClr val="tx1"/>
              </a:buClr>
              <a:buFont typeface="Wingdings" panose="05000000000000000000" pitchFamily="2" charset="2"/>
              <a:buChar char="§"/>
              <a:defRPr sz="1100">
                <a:solidFill>
                  <a:schemeClr val="tx1"/>
                </a:solidFill>
              </a:defRPr>
            </a:lvl3pPr>
            <a:lvl4pPr marL="914400" indent="-228600">
              <a:lnSpc>
                <a:spcPct val="100000"/>
              </a:lnSpc>
              <a:spcBef>
                <a:spcPts val="0"/>
              </a:spcBef>
              <a:spcAft>
                <a:spcPts val="1200"/>
              </a:spcAft>
              <a:buClr>
                <a:schemeClr val="tx1"/>
              </a:buClr>
              <a:buFont typeface="Lato" panose="020F0502020204030203" pitchFamily="34" charset="0"/>
              <a:buChar char="—"/>
              <a:defRPr sz="1100">
                <a:solidFill>
                  <a:schemeClr val="tx1"/>
                </a:solidFill>
              </a:defRPr>
            </a:lvl4pPr>
            <a:lvl5pPr marL="2000250" indent="-228600">
              <a:lnSpc>
                <a:spcPct val="100000"/>
              </a:lnSpc>
              <a:spcBef>
                <a:spcPts val="500"/>
              </a:spcBef>
              <a:spcAft>
                <a:spcPts val="700"/>
              </a:spcAft>
              <a:buFont typeface="Lato" panose="020F0502020204030203"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287241620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5" Type="http://schemas.openxmlformats.org/officeDocument/2006/relationships/theme" Target="../theme/theme5.xml"/><Relationship Id="rId4" Type="http://schemas.openxmlformats.org/officeDocument/2006/relationships/slideLayout" Target="../slideLayouts/slideLayout26.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29.xml"/><Relationship Id="rId7" Type="http://schemas.openxmlformats.org/officeDocument/2006/relationships/slideLayout" Target="../slideLayouts/slideLayout33.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619632"/>
      </p:ext>
    </p:extLst>
  </p:cSld>
  <p:clrMap bg1="lt1" tx1="dk1" bg2="lt2" tx2="dk2" accent1="accent1" accent2="accent2" accent3="accent3" accent4="accent4" accent5="accent5" accent6="accent6" hlink="hlink" folHlink="folHlink"/>
  <p:sldLayoutIdLst>
    <p:sldLayoutId id="2147483940" r:id="rId1"/>
    <p:sldLayoutId id="2147484121" r:id="rId2"/>
    <p:sldLayoutId id="2147484141"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803811"/>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 id="2147484000" r:id="rId12"/>
    <p:sldLayoutId id="2147484139" r:id="rId13"/>
    <p:sldLayoutId id="2147484142" r:id="rId1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orient="horz" pos="888">
          <p15:clr>
            <a:srgbClr val="F26B43"/>
          </p15:clr>
        </p15:guide>
        <p15:guide id="11" orient="horz" pos="7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5261249"/>
      </p:ext>
    </p:extLst>
  </p:cSld>
  <p:clrMap bg1="lt1" tx1="dk1" bg2="lt2" tx2="dk2" accent1="accent1" accent2="accent2" accent3="accent3" accent4="accent4" accent5="accent5" accent6="accent6" hlink="hlink" folHlink="folHlink"/>
  <p:sldLayoutIdLst>
    <p:sldLayoutId id="2147484115" r:id="rId1"/>
    <p:sldLayoutId id="2147484130"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3841177"/>
      </p:ext>
    </p:extLst>
  </p:cSld>
  <p:clrMap bg1="lt1" tx1="dk1" bg2="lt2" tx2="dk2" accent1="accent1" accent2="accent2" accent3="accent3" accent4="accent4" accent5="accent5" accent6="accent6" hlink="hlink" folHlink="folHlink"/>
  <p:sldLayoutIdLst>
    <p:sldLayoutId id="2147484049" r:id="rId1"/>
    <p:sldLayoutId id="2147484048" r:id="rId2"/>
    <p:sldLayoutId id="2147484050" r:id="rId3"/>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4" pos="7608">
          <p15:clr>
            <a:srgbClr val="F26B43"/>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43118128"/>
      </p:ext>
    </p:extLst>
  </p:cSld>
  <p:clrMap bg1="lt1" tx1="dk1" bg2="lt2" tx2="dk2" accent1="accent1" accent2="accent2" accent3="accent3" accent4="accent4" accent5="accent5" accent6="accent6" hlink="hlink" folHlink="folHlink"/>
  <p:sldLayoutIdLst>
    <p:sldLayoutId id="2147484118" r:id="rId1"/>
    <p:sldLayoutId id="2147483970" r:id="rId2"/>
    <p:sldLayoutId id="2147484122" r:id="rId3"/>
    <p:sldLayoutId id="2147483969" r:id="rId4"/>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0550450"/>
      </p:ext>
    </p:extLst>
  </p:cSld>
  <p:clrMap bg1="lt1" tx1="dk1" bg2="lt2" tx2="dk2" accent1="accent1" accent2="accent2" accent3="accent3" accent4="accent4" accent5="accent5" accent6="accent6" hlink="hlink" folHlink="folHlink"/>
  <p:sldLayoutIdLst>
    <p:sldLayoutId id="2147484010" r:id="rId1"/>
    <p:sldLayoutId id="2147484100" r:id="rId2"/>
    <p:sldLayoutId id="2147484099" r:id="rId3"/>
    <p:sldLayoutId id="2147484012" r:id="rId4"/>
    <p:sldLayoutId id="2147484014" r:id="rId5"/>
    <p:sldLayoutId id="2147484015" r:id="rId6"/>
    <p:sldLayoutId id="2147484016" r:id="rId7"/>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guide id="10" pos="3840" userDrawn="1">
          <p15:clr>
            <a:srgbClr val="F26B43"/>
          </p15:clr>
        </p15:guide>
        <p15:guide id="11" orient="horz" pos="2160"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371779"/>
      </p:ext>
    </p:extLst>
  </p:cSld>
  <p:clrMap bg1="lt1" tx1="dk1" bg2="lt2" tx2="dk2" accent1="accent1" accent2="accent2" accent3="accent3" accent4="accent4" accent5="accent5" accent6="accent6" hlink="hlink" folHlink="folHlink"/>
  <p:sldLayoutIdLst>
    <p:sldLayoutId id="2147484129" r:id="rId1"/>
    <p:sldLayoutId id="2147483864" r:id="rId2"/>
    <p:sldLayoutId id="2147483887" r:id="rId3"/>
    <p:sldLayoutId id="2147483888" r:id="rId4"/>
    <p:sldLayoutId id="2147483866" r:id="rId5"/>
    <p:sldLayoutId id="2147484125" r:id="rId6"/>
    <p:sldLayoutId id="2147484126" r:id="rId7"/>
    <p:sldLayoutId id="2147484127" r:id="rId8"/>
    <p:sldLayoutId id="2147484128" r:id="rId9"/>
    <p:sldLayoutId id="2147483889" r:id="rId10"/>
    <p:sldLayoutId id="2147483890" r:id="rId11"/>
    <p:sldLayoutId id="2147483892" r:id="rId12"/>
    <p:sldLayoutId id="2147483891" r:id="rId13"/>
  </p:sldLayoutIdLst>
  <p:hf hdr="0" ftr="0" dt="0"/>
  <p:txStyles>
    <p:titleStyle>
      <a:lvl1pPr algn="l" defTabSz="914400" rtl="0" eaLnBrk="1" latinLnBrk="0" hangingPunct="1">
        <a:lnSpc>
          <a:spcPct val="90000"/>
        </a:lnSpc>
        <a:spcBef>
          <a:spcPct val="0"/>
        </a:spcBef>
        <a:buNone/>
        <a:defRPr sz="1100" kern="1200">
          <a:solidFill>
            <a:srgbClr val="9B9B9B"/>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44">
          <p15:clr>
            <a:srgbClr val="F26B43"/>
          </p15:clr>
        </p15:guide>
        <p15:guide id="2" orient="horz" pos="144">
          <p15:clr>
            <a:srgbClr val="F26B43"/>
          </p15:clr>
        </p15:guide>
        <p15:guide id="3" pos="7536">
          <p15:clr>
            <a:srgbClr val="F26B43"/>
          </p15:clr>
        </p15:guide>
        <p15:guide id="4" orient="horz" pos="4176">
          <p15:clr>
            <a:srgbClr val="F26B43"/>
          </p15:clr>
        </p15:guide>
        <p15:guide id="5" pos="2568">
          <p15:clr>
            <a:srgbClr val="F26B43"/>
          </p15:clr>
        </p15:guide>
        <p15:guide id="6" pos="51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727795"/>
      </p:ext>
    </p:extLst>
  </p:cSld>
  <p:clrMap bg1="lt1" tx1="dk1" bg2="lt2" tx2="dk2" accent1="accent1" accent2="accent2" accent3="accent3" accent4="accent4" accent5="accent5" accent6="accent6" hlink="hlink" folHlink="folHlink"/>
  <p:sldLayoutIdLst>
    <p:sldLayoutId id="2147484094" r:id="rId1"/>
    <p:sldLayoutId id="2147484095" r:id="rId2"/>
  </p:sldLayoutIdLst>
  <p:hf hdr="0" ftr="0" dt="0"/>
  <p:txStyles>
    <p:titleStyle>
      <a:lvl1pPr algn="l" defTabSz="914400" rtl="0" eaLnBrk="1" latinLnBrk="0" hangingPunct="1">
        <a:lnSpc>
          <a:spcPct val="100000"/>
        </a:lnSpc>
        <a:spcBef>
          <a:spcPct val="0"/>
        </a:spcBef>
        <a:buNone/>
        <a:defRPr sz="1200" kern="1200">
          <a:solidFill>
            <a:schemeClr val="tx1"/>
          </a:solidFill>
          <a:latin typeface="+mj-lt"/>
          <a:ea typeface="+mj-ea"/>
          <a:cs typeface="+mj-cs"/>
        </a:defRPr>
      </a:lvl1pPr>
    </p:titleStyle>
    <p:body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panose="02040603050405020204" pitchFamily="18"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2"/>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7536">
          <p15:clr>
            <a:srgbClr val="A4A3A4"/>
          </p15:clr>
        </p15:guide>
        <p15:guide id="6" orient="horz" pos="144">
          <p15:clr>
            <a:srgbClr val="A4A3A4"/>
          </p15:clr>
        </p15:guide>
        <p15:guide id="7" orient="horz" pos="4176">
          <p15:clr>
            <a:srgbClr val="A4A3A4"/>
          </p15:clr>
        </p15:guide>
        <p15:guide id="9" pos="144">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s://www.pngall.com/database-png" TargetMode="External"/></Relationships>
</file>

<file path=ppt/slides/_rels/slide14.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8" Type="http://schemas.openxmlformats.org/officeDocument/2006/relationships/hyperlink" Target="https://www.pngall.com/database-png" TargetMode="External"/><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2674F-4F4C-3147-9011-1DB760A7084F}"/>
              </a:ext>
            </a:extLst>
          </p:cNvPr>
          <p:cNvSpPr>
            <a:spLocks noGrp="1"/>
          </p:cNvSpPr>
          <p:nvPr>
            <p:ph type="body" sz="quarter" idx="13"/>
          </p:nvPr>
        </p:nvSpPr>
        <p:spPr/>
        <p:txBody>
          <a:bodyPr/>
          <a:lstStyle/>
          <a:p>
            <a:r>
              <a:rPr lang="en-US"/>
              <a:t>Baylor x Credera: Software Engineering II</a:t>
            </a:r>
          </a:p>
        </p:txBody>
      </p:sp>
      <p:sp>
        <p:nvSpPr>
          <p:cNvPr id="3" name="Text Placeholder 2">
            <a:extLst>
              <a:ext uri="{FF2B5EF4-FFF2-40B4-BE49-F238E27FC236}">
                <a16:creationId xmlns:a16="http://schemas.microsoft.com/office/drawing/2014/main" id="{4B4D5DCF-5D5D-BB4B-A817-955FAF1B18DE}"/>
              </a:ext>
            </a:extLst>
          </p:cNvPr>
          <p:cNvSpPr>
            <a:spLocks noGrp="1"/>
          </p:cNvSpPr>
          <p:nvPr>
            <p:ph type="body" sz="quarter" idx="14"/>
          </p:nvPr>
        </p:nvSpPr>
        <p:spPr/>
        <p:txBody>
          <a:bodyPr/>
          <a:lstStyle/>
          <a:p>
            <a:r>
              <a:rPr lang="en-US"/>
              <a:t>Fall 2022</a:t>
            </a:r>
          </a:p>
        </p:txBody>
      </p:sp>
    </p:spTree>
    <p:extLst>
      <p:ext uri="{BB962C8B-B14F-4D97-AF65-F5344CB8AC3E}">
        <p14:creationId xmlns:p14="http://schemas.microsoft.com/office/powerpoint/2010/main" val="30417793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SPRING</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10</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21" name="Shape 328" descr="https://encrypted-tbn3.gstatic.com/images?q=tbn:ANd9GcQwBl5sSiRaOFp41gIRlg4PnsExO9t8B2zhlS0pPCNQz_JFuxycTX4PbYU">
            <a:extLst>
              <a:ext uri="{FF2B5EF4-FFF2-40B4-BE49-F238E27FC236}">
                <a16:creationId xmlns:a16="http://schemas.microsoft.com/office/drawing/2014/main" id="{86DE26AA-6C71-49EC-B7E5-4E3402588F87}"/>
              </a:ext>
            </a:extLst>
          </p:cNvPr>
          <p:cNvPicPr preferRelativeResize="0"/>
          <p:nvPr/>
        </p:nvPicPr>
        <p:blipFill rotWithShape="1">
          <a:blip r:embed="rId3">
            <a:alphaModFix/>
          </a:blip>
          <a:srcRect/>
          <a:stretch/>
        </p:blipFill>
        <p:spPr>
          <a:xfrm>
            <a:off x="7091785" y="4143054"/>
            <a:ext cx="2907267" cy="1693555"/>
          </a:xfrm>
          <a:prstGeom prst="rect">
            <a:avLst/>
          </a:prstGeom>
          <a:noFill/>
          <a:ln>
            <a:noFill/>
          </a:ln>
        </p:spPr>
      </p:pic>
      <p:sp>
        <p:nvSpPr>
          <p:cNvPr id="22" name="Shape 331">
            <a:extLst>
              <a:ext uri="{FF2B5EF4-FFF2-40B4-BE49-F238E27FC236}">
                <a16:creationId xmlns:a16="http://schemas.microsoft.com/office/drawing/2014/main" id="{C1C38478-D00C-48F1-B46F-4E49553846DD}"/>
              </a:ext>
            </a:extLst>
          </p:cNvPr>
          <p:cNvSpPr txBox="1"/>
          <p:nvPr/>
        </p:nvSpPr>
        <p:spPr>
          <a:xfrm>
            <a:off x="6195000" y="1637164"/>
            <a:ext cx="4015800" cy="227762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Spring allows for easy integration with other useful technologies and frameworks</a:t>
            </a:r>
          </a:p>
        </p:txBody>
      </p:sp>
      <p:sp>
        <p:nvSpPr>
          <p:cNvPr id="24" name="Shape 330">
            <a:extLst>
              <a:ext uri="{FF2B5EF4-FFF2-40B4-BE49-F238E27FC236}">
                <a16:creationId xmlns:a16="http://schemas.microsoft.com/office/drawing/2014/main" id="{09142A91-B833-416B-B6BE-53DF8881D97E}"/>
              </a:ext>
            </a:extLst>
          </p:cNvPr>
          <p:cNvSpPr txBox="1">
            <a:spLocks/>
          </p:cNvSpPr>
          <p:nvPr/>
        </p:nvSpPr>
        <p:spPr>
          <a:xfrm>
            <a:off x="243336" y="1631382"/>
            <a:ext cx="4210567" cy="4733479"/>
          </a:xfrm>
          <a:prstGeom prst="rect">
            <a:avLst/>
          </a:prstGeom>
          <a:noFill/>
          <a:ln>
            <a:noFill/>
          </a:ln>
        </p:spPr>
        <p:txBody>
          <a:bodyPr wrap="square" lIns="0" tIns="45700" rIns="91425" bIns="45700" anchor="t" anchorCtr="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2000" b="1" kern="1200" spc="20" baseline="0">
                <a:solidFill>
                  <a:schemeClr val="tx1"/>
                </a:solidFill>
                <a:latin typeface="Source Serif Pro SemiBold" panose="020B0604020202020204" charset="0"/>
                <a:ea typeface="+mn-ea"/>
                <a:cs typeface="+mn-cs"/>
              </a:defRPr>
            </a:lvl1pPr>
            <a:lvl2pPr marL="2333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2pPr>
            <a:lvl3pPr marL="457200" marR="0" indent="-182880" algn="l" defTabSz="914400" rtl="0" eaLnBrk="1" fontAlgn="auto" latinLnBrk="0" hangingPunct="1">
              <a:lnSpc>
                <a:spcPct val="100000"/>
              </a:lnSpc>
              <a:spcBef>
                <a:spcPts val="500"/>
              </a:spcBef>
              <a:spcAft>
                <a:spcPts val="700"/>
              </a:spcAft>
              <a:buClr>
                <a:schemeClr val="tx1"/>
              </a:buClr>
              <a:buSzTx/>
              <a:buFont typeface="Lato" panose="020F0502020204030203" pitchFamily="34" charset="0"/>
              <a:buChar char="—"/>
              <a:tabLst/>
              <a:defRPr lang="en-US" sz="1200" b="0" kern="1200" spc="20" baseline="0" dirty="0" smtClean="0">
                <a:solidFill>
                  <a:schemeClr val="tx1"/>
                </a:solidFill>
                <a:latin typeface="+mn-lt"/>
                <a:ea typeface="+mn-ea"/>
                <a:cs typeface="+mn-cs"/>
              </a:defRPr>
            </a:lvl3pPr>
            <a:lvl4pPr marL="690563" marR="0" indent="-182880" algn="l" defTabSz="914400" rtl="0" eaLnBrk="1" fontAlgn="auto" latinLnBrk="0" hangingPunct="1">
              <a:lnSpc>
                <a:spcPct val="100000"/>
              </a:lnSpc>
              <a:spcBef>
                <a:spcPts val="500"/>
              </a:spcBef>
              <a:spcAft>
                <a:spcPts val="700"/>
              </a:spcAft>
              <a:buClr>
                <a:schemeClr val="tx1"/>
              </a:buClr>
              <a:buSzTx/>
              <a:buFont typeface="Wingdings" panose="05000000000000000000" pitchFamily="2" charset="2"/>
              <a:buChar char="§"/>
              <a:tabLst/>
              <a:defRPr lang="en-US" sz="1200" b="0" kern="1200" spc="20" baseline="0" dirty="0" smtClean="0">
                <a:solidFill>
                  <a:schemeClr val="tx1"/>
                </a:solidFill>
                <a:latin typeface="+mn-lt"/>
                <a:ea typeface="+mn-ea"/>
                <a:cs typeface="+mn-cs"/>
              </a:defRPr>
            </a:lvl4pPr>
            <a:lvl5pPr marL="974725" indent="-182880" algn="l" defTabSz="914400" rtl="0" eaLnBrk="1" latinLnBrk="0" hangingPunct="1">
              <a:lnSpc>
                <a:spcPct val="100000"/>
              </a:lnSpc>
              <a:spcBef>
                <a:spcPts val="500"/>
              </a:spcBef>
              <a:spcAft>
                <a:spcPts val="700"/>
              </a:spcAft>
              <a:buClr>
                <a:schemeClr val="tx1"/>
              </a:buClr>
              <a:buFont typeface="Lato" panose="020F0502020204030203" pitchFamily="34" charset="0"/>
              <a:buChar char="—"/>
              <a:tabLst/>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dk1"/>
              </a:buClr>
              <a:buFont typeface="Arial"/>
              <a:buNone/>
            </a:pPr>
            <a:r>
              <a:rPr lang="en-US" sz="1400" i="1">
                <a:solidFill>
                  <a:schemeClr val="dk1"/>
                </a:solidFill>
                <a:latin typeface="Arial"/>
                <a:ea typeface="Arial"/>
                <a:cs typeface="Arial"/>
                <a:sym typeface="Arial"/>
              </a:rPr>
              <a:t>What is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(aka Spring Framework) is an open source framework and inversion of control container for Java that was created to address the complexity of developing enterprise applications</a:t>
            </a:r>
          </a:p>
          <a:p>
            <a:pPr marL="174625" indent="-174625">
              <a:spcBef>
                <a:spcPts val="1200"/>
              </a:spcBef>
              <a:buClr>
                <a:schemeClr val="dk1"/>
              </a:buClr>
              <a:buSzPts val="1200"/>
              <a:buFont typeface="Arial"/>
              <a:buChar char="•"/>
            </a:pPr>
            <a:r>
              <a:rPr lang="en-US" sz="1200" b="0">
                <a:solidFill>
                  <a:schemeClr val="dk1"/>
                </a:solidFill>
                <a:latin typeface="Arial"/>
                <a:ea typeface="Arial"/>
                <a:cs typeface="Arial"/>
                <a:sym typeface="Arial"/>
              </a:rPr>
              <a:t>Spring has layered architecture that allows developers to leverage certain components while not utilizing others that they may not care about</a:t>
            </a:r>
          </a:p>
          <a:p>
            <a:pPr marL="174625" indent="-174625">
              <a:spcBef>
                <a:spcPts val="1200"/>
              </a:spcBef>
              <a:buClr>
                <a:schemeClr val="dk1"/>
              </a:buClr>
              <a:buSzPts val="1400"/>
              <a:buFont typeface="Arial"/>
              <a:buNone/>
            </a:pPr>
            <a:endParaRPr lang="en-US" sz="1400" b="0">
              <a:solidFill>
                <a:schemeClr val="dk1"/>
              </a:solidFill>
              <a:latin typeface="Arial"/>
              <a:ea typeface="Arial"/>
              <a:cs typeface="Arial"/>
              <a:sym typeface="Arial"/>
            </a:endParaRPr>
          </a:p>
          <a:p>
            <a:pPr>
              <a:spcBef>
                <a:spcPts val="1200"/>
              </a:spcBef>
              <a:buClr>
                <a:schemeClr val="dk1"/>
              </a:buClr>
              <a:buFont typeface="Arial"/>
              <a:buNone/>
            </a:pPr>
            <a:r>
              <a:rPr lang="en-US" sz="1400"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Arial"/>
              <a:buChar char="•"/>
            </a:pPr>
            <a:r>
              <a:rPr lang="en-US" sz="1200" b="0">
                <a:solidFill>
                  <a:schemeClr val="dk1"/>
                </a:solidFill>
                <a:latin typeface="Arial"/>
                <a:ea typeface="Arial"/>
                <a:cs typeface="Arial"/>
                <a:sym typeface="Arial"/>
              </a:rPr>
              <a:t>Spring has become a popular replacement for Enterprise JavaBean (EJB)</a:t>
            </a:r>
          </a:p>
        </p:txBody>
      </p:sp>
    </p:spTree>
    <p:extLst>
      <p:ext uri="{BB962C8B-B14F-4D97-AF65-F5344CB8AC3E}">
        <p14:creationId xmlns:p14="http://schemas.microsoft.com/office/powerpoint/2010/main" val="301011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REST API</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11</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46">
            <a:extLst>
              <a:ext uri="{FF2B5EF4-FFF2-40B4-BE49-F238E27FC236}">
                <a16:creationId xmlns:a16="http://schemas.microsoft.com/office/drawing/2014/main" id="{624278BF-1839-411D-891A-1211C20BE677}"/>
              </a:ext>
            </a:extLst>
          </p:cNvPr>
          <p:cNvSpPr txBox="1"/>
          <p:nvPr/>
        </p:nvSpPr>
        <p:spPr>
          <a:xfrm>
            <a:off x="243336" y="1687730"/>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Representational state transfer (REST) is an architecture that consists of a coordinated set of constraints that applies to components, connectors, and data elements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The REST architecture has been applied to developing web services and is commonly used as an alternative to SOAP</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REST allows for data to be quickly obtained via point-to-point communications with clients </a:t>
            </a:r>
          </a:p>
          <a:p>
            <a:pPr>
              <a:spcBef>
                <a:spcPts val="1200"/>
              </a:spcBef>
              <a:buClr>
                <a:schemeClr val="dk1"/>
              </a:buClr>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In order to</a:t>
            </a:r>
            <a:r>
              <a:rPr lang="en-US" sz="1200">
                <a:solidFill>
                  <a:schemeClr val="dk1"/>
                </a:solidFill>
              </a:rPr>
              <a:t> retrieve and manipulate the data</a:t>
            </a:r>
            <a:r>
              <a:rPr lang="en-US" sz="1200">
                <a:solidFill>
                  <a:schemeClr val="dk1"/>
                </a:solidFill>
                <a:latin typeface="Arial"/>
                <a:ea typeface="Arial"/>
                <a:cs typeface="Arial"/>
                <a:sym typeface="Arial"/>
              </a:rPr>
              <a:t>, we need to implement REST</a:t>
            </a:r>
          </a:p>
        </p:txBody>
      </p:sp>
      <p:sp>
        <p:nvSpPr>
          <p:cNvPr id="8" name="Shape 347">
            <a:extLst>
              <a:ext uri="{FF2B5EF4-FFF2-40B4-BE49-F238E27FC236}">
                <a16:creationId xmlns:a16="http://schemas.microsoft.com/office/drawing/2014/main" id="{15624D41-3277-4922-A7ED-6AB24F304F35}"/>
              </a:ext>
            </a:extLst>
          </p:cNvPr>
          <p:cNvSpPr txBox="1"/>
          <p:nvPr/>
        </p:nvSpPr>
        <p:spPr>
          <a:xfrm>
            <a:off x="6194944" y="1687730"/>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latin typeface="Arial"/>
                <a:ea typeface="Arial"/>
                <a:cs typeface="Arial"/>
                <a:sym typeface="Arial"/>
              </a:rPr>
              <a:t>For this project, REST will be used to </a:t>
            </a:r>
            <a:r>
              <a:rPr lang="en-US" sz="1200">
                <a:solidFill>
                  <a:schemeClr val="dk1"/>
                </a:solidFill>
              </a:rPr>
              <a:t>store and retrieve data about profiles</a:t>
            </a:r>
          </a:p>
          <a:p>
            <a:pPr marL="174625" indent="-174625">
              <a:spcBef>
                <a:spcPts val="1200"/>
              </a:spcBef>
              <a:buClr>
                <a:schemeClr val="dk1"/>
              </a:buClr>
              <a:buSzPts val="900"/>
            </a:pPr>
            <a:endParaRPr sz="9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5B671E5E-5FE8-44B9-8F40-9BCBF9A2991D}"/>
              </a:ext>
            </a:extLst>
          </p:cNvPr>
          <p:cNvPicPr>
            <a:picLocks noChangeAspect="1"/>
          </p:cNvPicPr>
          <p:nvPr/>
        </p:nvPicPr>
        <p:blipFill>
          <a:blip r:embed="rId3"/>
          <a:stretch>
            <a:fillRect/>
          </a:stretch>
        </p:blipFill>
        <p:spPr>
          <a:xfrm>
            <a:off x="7167718" y="3421103"/>
            <a:ext cx="2830842" cy="2830842"/>
          </a:xfrm>
          <a:prstGeom prst="rect">
            <a:avLst/>
          </a:prstGeom>
        </p:spPr>
      </p:pic>
    </p:spTree>
    <p:extLst>
      <p:ext uri="{BB962C8B-B14F-4D97-AF65-F5344CB8AC3E}">
        <p14:creationId xmlns:p14="http://schemas.microsoft.com/office/powerpoint/2010/main" val="3667969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REACT</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12</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sp>
        <p:nvSpPr>
          <p:cNvPr id="7" name="Shape 360">
            <a:extLst>
              <a:ext uri="{FF2B5EF4-FFF2-40B4-BE49-F238E27FC236}">
                <a16:creationId xmlns:a16="http://schemas.microsoft.com/office/drawing/2014/main" id="{8024CEB0-689C-4BA0-89A1-795B3E6BAD62}"/>
              </a:ext>
            </a:extLst>
          </p:cNvPr>
          <p:cNvSpPr txBox="1"/>
          <p:nvPr/>
        </p:nvSpPr>
        <p:spPr>
          <a:xfrm>
            <a:off x="243336" y="1703305"/>
            <a:ext cx="4210567"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a JavaScript framework that extends HTML to allow for dynamic HTML pages</a:t>
            </a:r>
          </a:p>
          <a:p>
            <a:pPr marL="174625" indent="-174625">
              <a:spcBef>
                <a:spcPts val="1200"/>
              </a:spcBef>
              <a:buClr>
                <a:schemeClr val="dk1"/>
              </a:buClr>
              <a:buSzPts val="1400"/>
            </a:pPr>
            <a:endParaRPr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is open-source and allows for the creation of modern single-page-applications</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It provides some advanced features like </a:t>
            </a:r>
            <a:r>
              <a:rPr lang="en-US" sz="1200">
                <a:solidFill>
                  <a:schemeClr val="dk1"/>
                </a:solidFill>
              </a:rPr>
              <a:t>components </a:t>
            </a:r>
            <a:r>
              <a:rPr lang="en-US" sz="1200">
                <a:solidFill>
                  <a:schemeClr val="dk1"/>
                </a:solidFill>
                <a:latin typeface="Arial"/>
                <a:ea typeface="Arial"/>
                <a:cs typeface="Arial"/>
                <a:sym typeface="Arial"/>
              </a:rPr>
              <a:t> and routing</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JavaScript is the industry standard for we</a:t>
            </a:r>
            <a:r>
              <a:rPr lang="en-US" sz="1200">
                <a:solidFill>
                  <a:schemeClr val="dk1"/>
                </a:solidFill>
              </a:rPr>
              <a:t>b development</a:t>
            </a:r>
          </a:p>
        </p:txBody>
      </p:sp>
      <p:sp>
        <p:nvSpPr>
          <p:cNvPr id="8" name="Shape 361">
            <a:extLst>
              <a:ext uri="{FF2B5EF4-FFF2-40B4-BE49-F238E27FC236}">
                <a16:creationId xmlns:a16="http://schemas.microsoft.com/office/drawing/2014/main" id="{EA0E97B6-CF50-431E-8652-BB62083C7357}"/>
              </a:ext>
            </a:extLst>
          </p:cNvPr>
          <p:cNvSpPr txBox="1"/>
          <p:nvPr/>
        </p:nvSpPr>
        <p:spPr>
          <a:xfrm>
            <a:off x="6194942" y="1703305"/>
            <a:ext cx="4015856" cy="4733479"/>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React</a:t>
            </a:r>
            <a:r>
              <a:rPr lang="en-US" sz="1200">
                <a:solidFill>
                  <a:schemeClr val="dk1"/>
                </a:solidFill>
                <a:latin typeface="Arial"/>
                <a:ea typeface="Arial"/>
                <a:cs typeface="Arial"/>
                <a:sym typeface="Arial"/>
              </a:rPr>
              <a:t> will be used to render all of your </a:t>
            </a:r>
            <a:r>
              <a:rPr lang="en-US" sz="1200">
                <a:solidFill>
                  <a:schemeClr val="dk1"/>
                </a:solidFill>
              </a:rPr>
              <a:t>HTML</a:t>
            </a:r>
          </a:p>
          <a:p>
            <a:pPr marL="174625" indent="-174625">
              <a:spcBef>
                <a:spcPts val="1200"/>
              </a:spcBef>
              <a:buClr>
                <a:schemeClr val="dk1"/>
              </a:buClr>
              <a:buSzPts val="1200"/>
              <a:buFont typeface="Noto Sans Symbols"/>
              <a:buChar char="∙"/>
            </a:pPr>
            <a:r>
              <a:rPr lang="en-US" sz="1200">
                <a:solidFill>
                  <a:schemeClr val="dk1"/>
                </a:solidFill>
                <a:latin typeface="Arial"/>
                <a:ea typeface="Arial"/>
                <a:cs typeface="Arial"/>
                <a:sym typeface="Arial"/>
              </a:rPr>
              <a:t>Whenever you do any custom styling of the UI we have provided in the </a:t>
            </a:r>
            <a:r>
              <a:rPr lang="en-US" sz="1200">
                <a:solidFill>
                  <a:schemeClr val="dk1"/>
                </a:solidFill>
              </a:rPr>
              <a:t>template </a:t>
            </a:r>
            <a:r>
              <a:rPr lang="en-US" sz="1200">
                <a:solidFill>
                  <a:schemeClr val="dk1"/>
                </a:solidFill>
                <a:latin typeface="Arial"/>
                <a:ea typeface="Arial"/>
                <a:cs typeface="Arial"/>
                <a:sym typeface="Arial"/>
              </a:rPr>
              <a:t>project, you will be working with </a:t>
            </a:r>
            <a:r>
              <a:rPr lang="en-US" sz="1200">
                <a:solidFill>
                  <a:schemeClr val="dk1"/>
                </a:solidFill>
              </a:rPr>
              <a:t>React</a:t>
            </a:r>
            <a:r>
              <a:rPr lang="en-US" sz="1200">
                <a:solidFill>
                  <a:schemeClr val="dk1"/>
                </a:solidFill>
                <a:latin typeface="Arial"/>
                <a:ea typeface="Arial"/>
                <a:cs typeface="Arial"/>
                <a:sym typeface="Arial"/>
              </a:rPr>
              <a:t>/HTML/CSS</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9" name="Picture 8">
            <a:extLst>
              <a:ext uri="{FF2B5EF4-FFF2-40B4-BE49-F238E27FC236}">
                <a16:creationId xmlns:a16="http://schemas.microsoft.com/office/drawing/2014/main" id="{35588BC1-3B68-4BBA-993B-8A8237FC671E}"/>
              </a:ext>
            </a:extLst>
          </p:cNvPr>
          <p:cNvPicPr>
            <a:picLocks noChangeAspect="1"/>
          </p:cNvPicPr>
          <p:nvPr/>
        </p:nvPicPr>
        <p:blipFill>
          <a:blip r:embed="rId3"/>
          <a:stretch>
            <a:fillRect/>
          </a:stretch>
        </p:blipFill>
        <p:spPr>
          <a:xfrm>
            <a:off x="6532461" y="4599435"/>
            <a:ext cx="3340818" cy="1121846"/>
          </a:xfrm>
          <a:prstGeom prst="rect">
            <a:avLst/>
          </a:prstGeom>
        </p:spPr>
      </p:pic>
    </p:spTree>
    <p:extLst>
      <p:ext uri="{BB962C8B-B14F-4D97-AF65-F5344CB8AC3E}">
        <p14:creationId xmlns:p14="http://schemas.microsoft.com/office/powerpoint/2010/main" val="91581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err="1"/>
              <a:t>Mysql</a:t>
            </a:r>
            <a:endParaRPr lang="en-US"/>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13</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7" name="Shape 374">
            <a:extLst>
              <a:ext uri="{FF2B5EF4-FFF2-40B4-BE49-F238E27FC236}">
                <a16:creationId xmlns:a16="http://schemas.microsoft.com/office/drawing/2014/main" id="{3706BFD4-2580-4A05-895E-DE057D0ED150}"/>
              </a:ext>
            </a:extLst>
          </p:cNvPr>
          <p:cNvSpPr txBox="1"/>
          <p:nvPr/>
        </p:nvSpPr>
        <p:spPr>
          <a:xfrm>
            <a:off x="243335" y="1687809"/>
            <a:ext cx="5370883"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What is it? </a:t>
            </a:r>
          </a:p>
          <a:p>
            <a:pPr marL="174625" indent="-174625">
              <a:spcBef>
                <a:spcPts val="300"/>
              </a:spcBef>
              <a:buClr>
                <a:schemeClr val="dk1"/>
              </a:buClr>
              <a:buSzPts val="1200"/>
              <a:buFont typeface="Noto Sans Symbols"/>
              <a:buChar char="∙"/>
            </a:pPr>
            <a:r>
              <a:rPr lang="en-US" sz="1200">
                <a:solidFill>
                  <a:schemeClr val="dk1"/>
                </a:solidFill>
              </a:rPr>
              <a:t>MySQL is a popular open-source relational database management system</a:t>
            </a:r>
            <a:endParaRPr lang="en-US" sz="1400">
              <a:solidFill>
                <a:schemeClr val="dk1"/>
              </a:solidFill>
              <a:latin typeface="Arial"/>
              <a:ea typeface="Arial"/>
              <a:cs typeface="Arial"/>
              <a:sym typeface="Arial"/>
            </a:endParaRPr>
          </a:p>
          <a:p>
            <a:pPr>
              <a:spcBef>
                <a:spcPts val="1200"/>
              </a:spcBef>
              <a:buClr>
                <a:schemeClr val="dk1"/>
              </a:buClr>
            </a:pPr>
            <a:r>
              <a:rPr lang="en-US" sz="1400" b="1" i="1">
                <a:solidFill>
                  <a:schemeClr val="dk1"/>
                </a:solidFill>
                <a:latin typeface="Arial"/>
                <a:ea typeface="Arial"/>
                <a:cs typeface="Arial"/>
                <a:sym typeface="Arial"/>
              </a:rPr>
              <a:t>Why are we using it? </a:t>
            </a:r>
          </a:p>
          <a:p>
            <a:pPr marL="174625" indent="-174625">
              <a:spcBef>
                <a:spcPts val="300"/>
              </a:spcBef>
              <a:buClr>
                <a:schemeClr val="dk1"/>
              </a:buClr>
              <a:buSzPts val="1200"/>
              <a:buFont typeface="Noto Sans Symbols"/>
              <a:buChar char="∙"/>
            </a:pPr>
            <a:r>
              <a:rPr lang="en-US" sz="1200">
                <a:solidFill>
                  <a:schemeClr val="dk1"/>
                </a:solidFill>
              </a:rPr>
              <a:t>Fast and reliable</a:t>
            </a:r>
          </a:p>
          <a:p>
            <a:pPr marL="174625" indent="-174625">
              <a:spcBef>
                <a:spcPts val="1200"/>
              </a:spcBef>
              <a:buClr>
                <a:schemeClr val="dk1"/>
              </a:buClr>
              <a:buSzPts val="1200"/>
              <a:buFont typeface="Noto Sans Symbols"/>
              <a:buChar char="∙"/>
            </a:pPr>
            <a:r>
              <a:rPr lang="en-US" sz="1200">
                <a:solidFill>
                  <a:schemeClr val="dk1"/>
                </a:solidFill>
              </a:rPr>
              <a:t>Provides official Docker images maintained by the MySQL team for Linux platforms</a:t>
            </a:r>
          </a:p>
          <a:p>
            <a:pPr marL="174625" indent="-174625">
              <a:spcBef>
                <a:spcPts val="1200"/>
              </a:spcBef>
              <a:buClr>
                <a:schemeClr val="dk1"/>
              </a:buClr>
              <a:buSzPts val="1200"/>
              <a:buFont typeface="Noto Sans Symbols"/>
              <a:buChar char="∙"/>
            </a:pPr>
            <a:r>
              <a:rPr lang="en-US" sz="1200">
                <a:solidFill>
                  <a:schemeClr val="dk1"/>
                </a:solidFill>
              </a:rPr>
              <a:t>MySQL</a:t>
            </a:r>
            <a:r>
              <a:rPr lang="en-US" sz="1200">
                <a:solidFill>
                  <a:schemeClr val="dk1"/>
                </a:solidFill>
                <a:latin typeface="Arial"/>
                <a:ea typeface="Arial"/>
                <a:cs typeface="Arial"/>
                <a:sym typeface="Arial"/>
              </a:rPr>
              <a:t> </a:t>
            </a:r>
            <a:r>
              <a:rPr lang="en-US" sz="1200">
                <a:solidFill>
                  <a:schemeClr val="dk1"/>
                </a:solidFill>
              </a:rPr>
              <a:t>is leading choice for SQL databases and is used in a wide variety of applications</a:t>
            </a:r>
            <a:endParaRPr lang="en-US" sz="1400">
              <a:solidFill>
                <a:schemeClr val="dk1"/>
              </a:solidFill>
              <a:latin typeface="Arial"/>
              <a:ea typeface="Arial"/>
              <a:cs typeface="Arial"/>
              <a:sym typeface="Arial"/>
            </a:endParaRPr>
          </a:p>
          <a:p>
            <a:pPr>
              <a:spcBef>
                <a:spcPts val="1200"/>
              </a:spcBef>
              <a:buClr>
                <a:schemeClr val="dk1"/>
              </a:buClr>
              <a:buSzPts val="1200"/>
            </a:pPr>
            <a:endParaRPr lang="en-US" sz="1200">
              <a:solidFill>
                <a:schemeClr val="dk1"/>
              </a:solidFill>
            </a:endParaRPr>
          </a:p>
        </p:txBody>
      </p:sp>
      <p:sp>
        <p:nvSpPr>
          <p:cNvPr id="8" name="Shape 375">
            <a:extLst>
              <a:ext uri="{FF2B5EF4-FFF2-40B4-BE49-F238E27FC236}">
                <a16:creationId xmlns:a16="http://schemas.microsoft.com/office/drawing/2014/main" id="{625986E9-A621-4E0E-A62D-2374CD4E2F19}"/>
              </a:ext>
            </a:extLst>
          </p:cNvPr>
          <p:cNvSpPr txBox="1"/>
          <p:nvPr/>
        </p:nvSpPr>
        <p:spPr>
          <a:xfrm>
            <a:off x="6176469" y="1683885"/>
            <a:ext cx="4015800" cy="4733400"/>
          </a:xfrm>
          <a:prstGeom prst="rect">
            <a:avLst/>
          </a:prstGeom>
          <a:noFill/>
          <a:ln>
            <a:noFill/>
          </a:ln>
        </p:spPr>
        <p:txBody>
          <a:bodyPr wrap="square" lIns="0" tIns="45700" rIns="91425" bIns="45700" anchor="t" anchorCtr="0">
            <a:noAutofit/>
          </a:bodyPr>
          <a:lstStyle/>
          <a:p>
            <a:pPr>
              <a:buClr>
                <a:schemeClr val="dk1"/>
              </a:buClr>
            </a:pPr>
            <a:r>
              <a:rPr lang="en-US" sz="1400" b="1" i="1">
                <a:solidFill>
                  <a:schemeClr val="dk1"/>
                </a:solidFill>
                <a:latin typeface="Arial"/>
                <a:ea typeface="Arial"/>
                <a:cs typeface="Arial"/>
                <a:sym typeface="Arial"/>
              </a:rPr>
              <a:t>How are we using it?</a:t>
            </a:r>
          </a:p>
          <a:p>
            <a:pPr marL="174625" indent="-174625">
              <a:spcBef>
                <a:spcPts val="300"/>
              </a:spcBef>
              <a:buClr>
                <a:schemeClr val="dk1"/>
              </a:buClr>
              <a:buSzPts val="1200"/>
              <a:buFont typeface="Noto Sans Symbols"/>
              <a:buChar char="∙"/>
            </a:pPr>
            <a:r>
              <a:rPr lang="en-US" sz="1200">
                <a:solidFill>
                  <a:schemeClr val="dk1"/>
                </a:solidFill>
              </a:rPr>
              <a:t>MySQL will be the data store for this project</a:t>
            </a:r>
          </a:p>
          <a:p>
            <a:pPr marL="174625" indent="-174625">
              <a:spcBef>
                <a:spcPts val="1200"/>
              </a:spcBef>
              <a:buClr>
                <a:schemeClr val="dk1"/>
              </a:buClr>
              <a:buSzPts val="1200"/>
              <a:buFont typeface="Noto Sans Symbols"/>
              <a:buChar char="∙"/>
            </a:pPr>
            <a:r>
              <a:rPr lang="en-US" sz="1200">
                <a:solidFill>
                  <a:schemeClr val="dk1"/>
                </a:solidFill>
              </a:rPr>
              <a:t>All information about profiles and trips will be stored in and retrieved from MySQL</a:t>
            </a:r>
          </a:p>
          <a:p>
            <a:pPr marL="174625" indent="-174625">
              <a:spcBef>
                <a:spcPts val="1200"/>
              </a:spcBef>
              <a:buClr>
                <a:schemeClr val="dk1"/>
              </a:buClr>
              <a:buSzPts val="1000"/>
            </a:pPr>
            <a:endParaRPr sz="1000">
              <a:solidFill>
                <a:schemeClr val="dk1"/>
              </a:solidFill>
              <a:latin typeface="Arial"/>
              <a:ea typeface="Arial"/>
              <a:cs typeface="Arial"/>
              <a:sym typeface="Arial"/>
            </a:endParaRPr>
          </a:p>
        </p:txBody>
      </p:sp>
      <p:pic>
        <p:nvPicPr>
          <p:cNvPr id="5" name="Picture 4" descr="Shape, circle&#10;&#10;Description automatically generated">
            <a:extLst>
              <a:ext uri="{FF2B5EF4-FFF2-40B4-BE49-F238E27FC236}">
                <a16:creationId xmlns:a16="http://schemas.microsoft.com/office/drawing/2014/main" id="{1D552EE7-27A3-E428-7D3C-5385AB0BF52D}"/>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816274" y="4387249"/>
            <a:ext cx="1061051" cy="1061051"/>
          </a:xfrm>
          <a:prstGeom prst="rect">
            <a:avLst/>
          </a:prstGeom>
        </p:spPr>
      </p:pic>
    </p:spTree>
    <p:extLst>
      <p:ext uri="{BB962C8B-B14F-4D97-AF65-F5344CB8AC3E}">
        <p14:creationId xmlns:p14="http://schemas.microsoft.com/office/powerpoint/2010/main" val="516914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14</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Storage</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5" name="Picture 14" descr="Shape, circle&#10;&#10;Description automatically generated">
            <a:extLst>
              <a:ext uri="{FF2B5EF4-FFF2-40B4-BE49-F238E27FC236}">
                <a16:creationId xmlns:a16="http://schemas.microsoft.com/office/drawing/2014/main" id="{40511771-01D7-0F08-87C7-CF411AAE5DC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415805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5F5816-7018-418D-BFD0-FBB87E8FE915}"/>
              </a:ext>
            </a:extLst>
          </p:cNvPr>
          <p:cNvSpPr>
            <a:spLocks noGrp="1"/>
          </p:cNvSpPr>
          <p:nvPr>
            <p:ph type="body" sz="quarter" idx="10"/>
          </p:nvPr>
        </p:nvSpPr>
        <p:spPr/>
        <p:txBody>
          <a:bodyPr/>
          <a:lstStyle/>
          <a:p>
            <a:r>
              <a:rPr lang="en-US"/>
              <a:t>Template Project Walkthrough</a:t>
            </a:r>
          </a:p>
        </p:txBody>
      </p:sp>
      <p:sp>
        <p:nvSpPr>
          <p:cNvPr id="3" name="Slide Number Placeholder 2">
            <a:extLst>
              <a:ext uri="{FF2B5EF4-FFF2-40B4-BE49-F238E27FC236}">
                <a16:creationId xmlns:a16="http://schemas.microsoft.com/office/drawing/2014/main" id="{8824798E-3B61-4110-BAD1-42D9C9A5C48C}"/>
              </a:ext>
            </a:extLst>
          </p:cNvPr>
          <p:cNvSpPr>
            <a:spLocks noGrp="1"/>
          </p:cNvSpPr>
          <p:nvPr>
            <p:ph type="sldNum" sz="quarter" idx="13"/>
          </p:nvPr>
        </p:nvSpPr>
        <p:spPr/>
        <p:txBody>
          <a:bodyPr/>
          <a:lstStyle/>
          <a:p>
            <a:fld id="{C9AD01CE-CB8F-7A49-8665-9EAB82922D6D}" type="slidenum">
              <a:rPr lang="en-US" smtClean="0"/>
              <a:pPr/>
              <a:t>15</a:t>
            </a:fld>
            <a:endParaRPr lang="en-US"/>
          </a:p>
        </p:txBody>
      </p:sp>
    </p:spTree>
    <p:extLst>
      <p:ext uri="{BB962C8B-B14F-4D97-AF65-F5344CB8AC3E}">
        <p14:creationId xmlns:p14="http://schemas.microsoft.com/office/powerpoint/2010/main" val="882782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BE2A935-4499-4DA5-B73B-3D7BE3ABD6FE}"/>
              </a:ext>
            </a:extLst>
          </p:cNvPr>
          <p:cNvSpPr>
            <a:spLocks noGrp="1"/>
          </p:cNvSpPr>
          <p:nvPr>
            <p:ph type="body" sz="quarter" idx="10"/>
          </p:nvPr>
        </p:nvSpPr>
        <p:spPr/>
        <p:txBody>
          <a:bodyPr/>
          <a:lstStyle/>
          <a:p>
            <a:r>
              <a:rPr lang="en-US"/>
              <a:t>Questions?</a:t>
            </a:r>
          </a:p>
        </p:txBody>
      </p:sp>
      <p:sp>
        <p:nvSpPr>
          <p:cNvPr id="3" name="Slide Number Placeholder 2">
            <a:extLst>
              <a:ext uri="{FF2B5EF4-FFF2-40B4-BE49-F238E27FC236}">
                <a16:creationId xmlns:a16="http://schemas.microsoft.com/office/drawing/2014/main" id="{3C7B26B2-486C-45B1-A641-BC7746175490}"/>
              </a:ext>
            </a:extLst>
          </p:cNvPr>
          <p:cNvSpPr>
            <a:spLocks noGrp="1"/>
          </p:cNvSpPr>
          <p:nvPr>
            <p:ph type="sldNum" sz="quarter" idx="13"/>
          </p:nvPr>
        </p:nvSpPr>
        <p:spPr/>
        <p:txBody>
          <a:bodyPr/>
          <a:lstStyle/>
          <a:p>
            <a:fld id="{C9AD01CE-CB8F-7A49-8665-9EAB82922D6D}" type="slidenum">
              <a:rPr lang="en-US" smtClean="0"/>
              <a:pPr/>
              <a:t>16</a:t>
            </a:fld>
            <a:endParaRPr lang="en-US"/>
          </a:p>
        </p:txBody>
      </p:sp>
    </p:spTree>
    <p:extLst>
      <p:ext uri="{BB962C8B-B14F-4D97-AF65-F5344CB8AC3E}">
        <p14:creationId xmlns:p14="http://schemas.microsoft.com/office/powerpoint/2010/main" val="29280296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a:extLst>
              <a:ext uri="{FF2B5EF4-FFF2-40B4-BE49-F238E27FC236}">
                <a16:creationId xmlns:a16="http://schemas.microsoft.com/office/drawing/2014/main" id="{AD3741E8-66AD-480A-B0DD-437E1B510D74}"/>
              </a:ext>
            </a:extLst>
          </p:cNvPr>
          <p:cNvSpPr>
            <a:spLocks noGrp="1"/>
          </p:cNvSpPr>
          <p:nvPr>
            <p:ph type="body" sz="quarter" idx="4294967295"/>
          </p:nvPr>
        </p:nvSpPr>
        <p:spPr>
          <a:xfrm>
            <a:off x="452376" y="1996263"/>
            <a:ext cx="3410866" cy="2865473"/>
          </a:xfrm>
          <a:prstGeom prst="rect">
            <a:avLst/>
          </a:prstGeom>
        </p:spPr>
        <p:txBody>
          <a:bodyPr anchor="ctr"/>
          <a:lstStyle/>
          <a:p>
            <a:pPr marL="285750" marR="0" lvl="0" indent="-285750" algn="l" rtl="0">
              <a:spcBef>
                <a:spcPts val="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Introductions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Expectations</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Project Overview</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Mentor/Team Collaboration</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Technology Stack</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Template Project Walkthrough</a:t>
            </a:r>
          </a:p>
          <a:p>
            <a:pPr marL="285750" marR="0" lvl="0" indent="-285750" algn="l" rtl="0">
              <a:spcBef>
                <a:spcPts val="1200"/>
              </a:spcBef>
              <a:spcAft>
                <a:spcPts val="0"/>
              </a:spcAft>
              <a:buClr>
                <a:schemeClr val="bg1"/>
              </a:buClr>
              <a:buSzPts val="1400"/>
              <a:buFont typeface="Arial" panose="020B0604020202020204" pitchFamily="34" charset="0"/>
              <a:buChar char="•"/>
            </a:pPr>
            <a:r>
              <a:rPr lang="en-US" sz="1400" b="0" i="0" u="none" strike="noStrike" cap="none">
                <a:solidFill>
                  <a:schemeClr val="bg1"/>
                </a:solidFill>
                <a:latin typeface="+mn-lt"/>
                <a:ea typeface="Arial"/>
                <a:cs typeface="Arial"/>
                <a:sym typeface="Arial"/>
              </a:rPr>
              <a:t>Questions</a:t>
            </a:r>
          </a:p>
        </p:txBody>
      </p:sp>
    </p:spTree>
    <p:extLst>
      <p:ext uri="{BB962C8B-B14F-4D97-AF65-F5344CB8AC3E}">
        <p14:creationId xmlns:p14="http://schemas.microsoft.com/office/powerpoint/2010/main" val="202113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3</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Logan Parmeter</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a:fillRect/>
          </a:stretch>
        </p:blipFill>
        <p:spPr>
          <a:xfrm>
            <a:off x="923328" y="3573859"/>
            <a:ext cx="2635189" cy="2635189"/>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lIns="91440" tIns="45720" rIns="91440" bIns="45720" anchor="t"/>
          <a:lstStyle/>
          <a:p>
            <a:r>
              <a:rPr lang="en-US"/>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lIns="91440" tIns="45720" rIns="91440" bIns="45720" anchor="t"/>
          <a:lstStyle/>
          <a:p>
            <a:r>
              <a:rPr lang="en-US">
                <a:ea typeface="+mn-lt"/>
                <a:cs typeface="+mn-lt"/>
              </a:rPr>
              <a:t>Logan </a:t>
            </a:r>
            <a:r>
              <a:rPr lang="en-US" err="1">
                <a:ea typeface="+mn-lt"/>
                <a:cs typeface="+mn-lt"/>
              </a:rPr>
              <a:t>Parmeter</a:t>
            </a:r>
            <a:r>
              <a:rPr lang="en-US">
                <a:ea typeface="+mn-lt"/>
                <a:cs typeface="+mn-lt"/>
              </a:rPr>
              <a:t> is a Senior Consultant in the Technology Solutions practice at </a:t>
            </a:r>
            <a:r>
              <a:rPr lang="en-US" err="1">
                <a:ea typeface="+mn-lt"/>
                <a:cs typeface="+mn-lt"/>
              </a:rPr>
              <a:t>Credera</a:t>
            </a:r>
            <a:r>
              <a:rPr lang="en-US">
                <a:ea typeface="+mn-lt"/>
                <a:cs typeface="+mn-lt"/>
              </a:rPr>
              <a:t>. She graduated with a BS in Computer Science from Baylor University in 2019. Logan has experience using various technologies including C, C++, Java, ReactJS, Swift, </a:t>
            </a:r>
            <a:r>
              <a:rPr lang="en-US" err="1">
                <a:ea typeface="+mn-lt"/>
                <a:cs typeface="+mn-lt"/>
              </a:rPr>
              <a:t>SwiftUI</a:t>
            </a:r>
            <a:r>
              <a:rPr lang="en-US">
                <a:ea typeface="+mn-lt"/>
                <a:cs typeface="+mn-lt"/>
              </a:rPr>
              <a:t>, Spring, Objective C, Kotlin, and Google Firebase. She has worked on various mobile applications at Brinker International, Handy, Angi, and Hilton.</a:t>
            </a: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lIns="91440" tIns="45720" rIns="91440" bIns="45720" anchor="t"/>
          <a:lstStyle/>
          <a:p>
            <a:r>
              <a:rPr lang="en-US">
                <a:ea typeface="Lato"/>
                <a:cs typeface="Lato"/>
              </a:rPr>
              <a:t>In my free time, I enjoy crafting (sewing, knitting, crochet, drawing, etc.) and listening to audiobooks. I'm currently listening to the Star Wars Legends books.</a:t>
            </a:r>
          </a:p>
          <a:p>
            <a:endParaRPr lang="en-US"/>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latin typeface="Source Serif Pro Semibold"/>
                <a:ea typeface="Source Serif Pro Semibold"/>
              </a:rPr>
              <a:t>Garrett Dorr</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Senior 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lIns="91440" tIns="45720" rIns="91440" bIns="45720" anchor="t"/>
          <a:lstStyle/>
          <a:p>
            <a:r>
              <a:rPr lang="en-US">
                <a:ea typeface="+mn-lt"/>
                <a:cs typeface="+mn-lt"/>
              </a:rPr>
              <a:t>Garrett Dorr is a Senior Consultant in the Technology Solutions Practice at Credera's Dallas office. He graduated from Baylor University with a Bachelor of Business Administration in Management Information Systems. His technical experience includes Java, JavaScript, TypeScript, Angular, and Spring Boot. He has worked for three years developing a web-based application for C Spire.</a:t>
            </a:r>
          </a:p>
          <a:p>
            <a:endParaRPr lang="en-US"/>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lIns="91440" tIns="45720" rIns="91440" bIns="45720" anchor="t"/>
          <a:lstStyle/>
          <a:p>
            <a:r>
              <a:rPr lang="en-US">
                <a:ea typeface="Lato"/>
                <a:cs typeface="Lato"/>
              </a:rPr>
              <a:t>I love to cook, my favorite dish I've ever made before is Shrimp Scampi. Completely unrelated but one time I got to pet and feed a giraffe at the Fort Worth Zoo.</a:t>
            </a:r>
            <a:endParaRPr lang="en-US"/>
          </a:p>
        </p:txBody>
      </p:sp>
      <p:pic>
        <p:nvPicPr>
          <p:cNvPr id="10" name="Picture 13">
            <a:extLst>
              <a:ext uri="{FF2B5EF4-FFF2-40B4-BE49-F238E27FC236}">
                <a16:creationId xmlns:a16="http://schemas.microsoft.com/office/drawing/2014/main" id="{7FB8094D-3613-0C82-D60F-9FF925B21203}"/>
              </a:ext>
            </a:extLst>
          </p:cNvPr>
          <p:cNvPicPr>
            <a:picLocks noGrp="1" noChangeAspect="1"/>
          </p:cNvPicPr>
          <p:nvPr>
            <p:ph type="pic" sz="quarter" idx="13"/>
          </p:nvPr>
        </p:nvPicPr>
        <p:blipFill rotWithShape="1">
          <a:blip r:embed="rId3"/>
          <a:srcRect t="2975" b="2975"/>
          <a:stretch/>
        </p:blipFill>
        <p:spPr>
          <a:xfrm>
            <a:off x="838917" y="549164"/>
            <a:ext cx="2800436" cy="2635189"/>
          </a:xfrm>
        </p:spPr>
      </p:pic>
    </p:spTree>
    <p:extLst>
      <p:ext uri="{BB962C8B-B14F-4D97-AF65-F5344CB8AC3E}">
        <p14:creationId xmlns:p14="http://schemas.microsoft.com/office/powerpoint/2010/main" val="2852867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B382E6-CBF2-4C96-8C2C-E09AA6756483}"/>
              </a:ext>
            </a:extLst>
          </p:cNvPr>
          <p:cNvSpPr>
            <a:spLocks noGrp="1"/>
          </p:cNvSpPr>
          <p:nvPr>
            <p:ph type="sldNum" sz="quarter" idx="12"/>
          </p:nvPr>
        </p:nvSpPr>
        <p:spPr/>
        <p:txBody>
          <a:bodyPr/>
          <a:lstStyle/>
          <a:p>
            <a:fld id="{C9AD01CE-CB8F-7A49-8665-9EAB82922D6D}" type="slidenum">
              <a:rPr lang="en-US" smtClean="0"/>
              <a:pPr/>
              <a:t>4</a:t>
            </a:fld>
            <a:endParaRPr lang="en-US"/>
          </a:p>
        </p:txBody>
      </p:sp>
      <p:sp>
        <p:nvSpPr>
          <p:cNvPr id="3" name="Title 2">
            <a:extLst>
              <a:ext uri="{FF2B5EF4-FFF2-40B4-BE49-F238E27FC236}">
                <a16:creationId xmlns:a16="http://schemas.microsoft.com/office/drawing/2014/main" id="{4905F48D-6F7F-4D49-888F-B83AD6F1E346}"/>
              </a:ext>
            </a:extLst>
          </p:cNvPr>
          <p:cNvSpPr>
            <a:spLocks noGrp="1"/>
          </p:cNvSpPr>
          <p:nvPr>
            <p:ph type="title"/>
          </p:nvPr>
        </p:nvSpPr>
        <p:spPr/>
        <p:txBody>
          <a:bodyPr/>
          <a:lstStyle/>
          <a:p>
            <a:r>
              <a:rPr lang="en-US"/>
              <a:t>OUR TEAM</a:t>
            </a:r>
          </a:p>
        </p:txBody>
      </p:sp>
      <p:sp>
        <p:nvSpPr>
          <p:cNvPr id="9" name="Text Placeholder 8">
            <a:extLst>
              <a:ext uri="{FF2B5EF4-FFF2-40B4-BE49-F238E27FC236}">
                <a16:creationId xmlns:a16="http://schemas.microsoft.com/office/drawing/2014/main" id="{02E6E083-9E02-4F5A-9C15-3A0A642F3756}"/>
              </a:ext>
            </a:extLst>
          </p:cNvPr>
          <p:cNvSpPr>
            <a:spLocks noGrp="1"/>
          </p:cNvSpPr>
          <p:nvPr>
            <p:ph type="body" sz="quarter" idx="23"/>
          </p:nvPr>
        </p:nvSpPr>
        <p:spPr/>
        <p:txBody>
          <a:bodyPr/>
          <a:lstStyle/>
          <a:p>
            <a:r>
              <a:rPr lang="en-US">
                <a:latin typeface="Source Serif Pro Semibold"/>
                <a:ea typeface="Source Serif Pro Semibold"/>
              </a:rPr>
              <a:t>Christina Flores</a:t>
            </a:r>
            <a:endParaRPr lang="en-US"/>
          </a:p>
        </p:txBody>
      </p:sp>
      <p:pic>
        <p:nvPicPr>
          <p:cNvPr id="17" name="Picture Placeholder 16">
            <a:extLst>
              <a:ext uri="{FF2B5EF4-FFF2-40B4-BE49-F238E27FC236}">
                <a16:creationId xmlns:a16="http://schemas.microsoft.com/office/drawing/2014/main" id="{6C5F1AB8-84AF-4091-8B6C-F59DC4F91E13}"/>
              </a:ext>
            </a:extLst>
          </p:cNvPr>
          <p:cNvPicPr>
            <a:picLocks noGrp="1" noChangeAspect="1"/>
          </p:cNvPicPr>
          <p:nvPr>
            <p:ph type="pic" sz="quarter" idx="24"/>
          </p:nvPr>
        </p:nvPicPr>
        <p:blipFill>
          <a:blip r:embed="rId2"/>
          <a:srcRect/>
          <a:stretch/>
        </p:blipFill>
        <p:spPr>
          <a:xfrm>
            <a:off x="840705" y="3574944"/>
            <a:ext cx="2800436" cy="2633018"/>
          </a:xfrm>
        </p:spPr>
      </p:pic>
      <p:sp>
        <p:nvSpPr>
          <p:cNvPr id="11" name="Text Placeholder 10">
            <a:extLst>
              <a:ext uri="{FF2B5EF4-FFF2-40B4-BE49-F238E27FC236}">
                <a16:creationId xmlns:a16="http://schemas.microsoft.com/office/drawing/2014/main" id="{6122C843-11BD-4531-A9DF-568FAAD46F16}"/>
              </a:ext>
            </a:extLst>
          </p:cNvPr>
          <p:cNvSpPr>
            <a:spLocks noGrp="1"/>
          </p:cNvSpPr>
          <p:nvPr>
            <p:ph type="body" sz="quarter" idx="25"/>
          </p:nvPr>
        </p:nvSpPr>
        <p:spPr/>
        <p:txBody>
          <a:bodyPr/>
          <a:lstStyle/>
          <a:p>
            <a:r>
              <a:rPr lang="en-US">
                <a:ea typeface="Lato"/>
                <a:cs typeface="Lato"/>
              </a:rPr>
              <a:t>Senior Consultant, Technology Solutions</a:t>
            </a:r>
          </a:p>
        </p:txBody>
      </p:sp>
      <p:sp>
        <p:nvSpPr>
          <p:cNvPr id="12" name="Text Placeholder 11">
            <a:extLst>
              <a:ext uri="{FF2B5EF4-FFF2-40B4-BE49-F238E27FC236}">
                <a16:creationId xmlns:a16="http://schemas.microsoft.com/office/drawing/2014/main" id="{4738A629-7411-4DAF-9341-D3042ECC5F60}"/>
              </a:ext>
            </a:extLst>
          </p:cNvPr>
          <p:cNvSpPr>
            <a:spLocks noGrp="1"/>
          </p:cNvSpPr>
          <p:nvPr>
            <p:ph type="body" sz="quarter" idx="26"/>
          </p:nvPr>
        </p:nvSpPr>
        <p:spPr/>
        <p:txBody>
          <a:bodyPr/>
          <a:lstStyle/>
          <a:p>
            <a:r>
              <a:rPr lang="en-US">
                <a:ea typeface="Lato"/>
                <a:cs typeface="Lato"/>
              </a:rPr>
              <a:t>Christina is a Senior Consultant in the Technology Solutions Practice at Credera's Dallas office. She graduated from Baylor University with a Bachelor of Science in Informatics. Her technical experience includes Java, C++, JavaScript, TypeScript, Angular, React, React Native, Vue, Flutter and Spring Boot. She has worked for five years at Credera, working on web-based application for C Spire, IFM Restoration, Liberty Oilfield, </a:t>
            </a:r>
            <a:r>
              <a:rPr lang="en-US" err="1">
                <a:ea typeface="Lato"/>
                <a:cs typeface="Lato"/>
              </a:rPr>
              <a:t>Orthorix</a:t>
            </a:r>
            <a:r>
              <a:rPr lang="en-US">
                <a:ea typeface="Lato"/>
                <a:cs typeface="Lato"/>
              </a:rPr>
              <a:t>, and Handy.</a:t>
            </a:r>
            <a:endParaRPr lang="en-US">
              <a:ea typeface="+mn-lt"/>
              <a:cs typeface="+mn-lt"/>
            </a:endParaRPr>
          </a:p>
        </p:txBody>
      </p:sp>
      <p:sp>
        <p:nvSpPr>
          <p:cNvPr id="13" name="Text Placeholder 12">
            <a:extLst>
              <a:ext uri="{FF2B5EF4-FFF2-40B4-BE49-F238E27FC236}">
                <a16:creationId xmlns:a16="http://schemas.microsoft.com/office/drawing/2014/main" id="{FB6A44CB-5694-4017-A318-755B739E813B}"/>
              </a:ext>
            </a:extLst>
          </p:cNvPr>
          <p:cNvSpPr>
            <a:spLocks noGrp="1"/>
          </p:cNvSpPr>
          <p:nvPr>
            <p:ph type="body" sz="quarter" idx="27"/>
          </p:nvPr>
        </p:nvSpPr>
        <p:spPr/>
        <p:txBody>
          <a:bodyPr/>
          <a:lstStyle/>
          <a:p>
            <a:r>
              <a:rPr lang="en-US">
                <a:ea typeface="Lato"/>
                <a:cs typeface="Lato"/>
              </a:rPr>
              <a:t>I was a member of Baylor Latin Dance Society during college and am working as a part time instructor for the </a:t>
            </a:r>
            <a:r>
              <a:rPr lang="en-US" err="1">
                <a:ea typeface="Lato"/>
                <a:cs typeface="Lato"/>
              </a:rPr>
              <a:t>Bailart</a:t>
            </a:r>
            <a:r>
              <a:rPr lang="en-US">
                <a:ea typeface="Lato"/>
                <a:cs typeface="Lato"/>
              </a:rPr>
              <a:t> Dance team in the Dallas area.</a:t>
            </a:r>
          </a:p>
        </p:txBody>
      </p:sp>
      <p:sp>
        <p:nvSpPr>
          <p:cNvPr id="4" name="Text Placeholder 3">
            <a:extLst>
              <a:ext uri="{FF2B5EF4-FFF2-40B4-BE49-F238E27FC236}">
                <a16:creationId xmlns:a16="http://schemas.microsoft.com/office/drawing/2014/main" id="{D2E59DDB-2B25-4069-97C8-DC5AE6B28143}"/>
              </a:ext>
            </a:extLst>
          </p:cNvPr>
          <p:cNvSpPr>
            <a:spLocks noGrp="1"/>
          </p:cNvSpPr>
          <p:nvPr>
            <p:ph type="body" sz="quarter" idx="28"/>
          </p:nvPr>
        </p:nvSpPr>
        <p:spPr>
          <a:prstGeom prst="rect">
            <a:avLst/>
          </a:prstGeom>
        </p:spPr>
        <p:txBody>
          <a:bodyPr/>
          <a:lstStyle/>
          <a:p>
            <a:r>
              <a:rPr lang="en-US"/>
              <a:t>Thomas Mello</a:t>
            </a:r>
          </a:p>
        </p:txBody>
      </p:sp>
      <p:sp>
        <p:nvSpPr>
          <p:cNvPr id="18" name="Text Placeholder 17">
            <a:extLst>
              <a:ext uri="{FF2B5EF4-FFF2-40B4-BE49-F238E27FC236}">
                <a16:creationId xmlns:a16="http://schemas.microsoft.com/office/drawing/2014/main" id="{422D5D9A-B13E-4682-B5FA-878928B6FF01}"/>
              </a:ext>
            </a:extLst>
          </p:cNvPr>
          <p:cNvSpPr>
            <a:spLocks noGrp="1"/>
          </p:cNvSpPr>
          <p:nvPr>
            <p:ph type="body" sz="quarter" idx="29"/>
          </p:nvPr>
        </p:nvSpPr>
        <p:spPr/>
        <p:txBody>
          <a:bodyPr/>
          <a:lstStyle/>
          <a:p>
            <a:r>
              <a:rPr lang="en-US"/>
              <a:t>Consultant, Technology Solutions</a:t>
            </a:r>
          </a:p>
        </p:txBody>
      </p:sp>
      <p:sp>
        <p:nvSpPr>
          <p:cNvPr id="19" name="Text Placeholder 18">
            <a:extLst>
              <a:ext uri="{FF2B5EF4-FFF2-40B4-BE49-F238E27FC236}">
                <a16:creationId xmlns:a16="http://schemas.microsoft.com/office/drawing/2014/main" id="{B2E52529-C8EE-45AB-B1F8-CB7CB717FBB1}"/>
              </a:ext>
            </a:extLst>
          </p:cNvPr>
          <p:cNvSpPr>
            <a:spLocks noGrp="1"/>
          </p:cNvSpPr>
          <p:nvPr>
            <p:ph type="body" sz="quarter" idx="30"/>
          </p:nvPr>
        </p:nvSpPr>
        <p:spPr/>
        <p:txBody>
          <a:bodyPr/>
          <a:lstStyle/>
          <a:p>
            <a:r>
              <a:rPr lang="en-US">
                <a:ea typeface="+mn-lt"/>
                <a:cs typeface="+mn-lt"/>
              </a:rPr>
              <a:t>Thomas Mello is a Consultant in the Technology Solutions practice at </a:t>
            </a:r>
            <a:r>
              <a:rPr lang="en-US" err="1">
                <a:ea typeface="+mn-lt"/>
                <a:cs typeface="+mn-lt"/>
              </a:rPr>
              <a:t>Credera</a:t>
            </a:r>
            <a:r>
              <a:rPr lang="en-US">
                <a:ea typeface="+mn-lt"/>
                <a:cs typeface="+mn-lt"/>
              </a:rPr>
              <a:t> in the Dallas office. He graduated with a BS in Electrical &amp; Computer Engineering from Baylor University in 2021. Thomas has experience using various technologies including C, C++, Java, JavaScript, ReactJS, </a:t>
            </a:r>
            <a:r>
              <a:rPr lang="en-US" err="1">
                <a:ea typeface="+mn-lt"/>
                <a:cs typeface="+mn-lt"/>
              </a:rPr>
              <a:t>VueJS</a:t>
            </a:r>
            <a:r>
              <a:rPr lang="en-US">
                <a:ea typeface="+mn-lt"/>
                <a:cs typeface="+mn-lt"/>
              </a:rPr>
              <a:t>, </a:t>
            </a:r>
            <a:r>
              <a:rPr lang="en-US" err="1">
                <a:ea typeface="+mn-lt"/>
                <a:cs typeface="+mn-lt"/>
              </a:rPr>
              <a:t>SwiftUI</a:t>
            </a:r>
            <a:r>
              <a:rPr lang="en-US">
                <a:ea typeface="+mn-lt"/>
                <a:cs typeface="+mn-lt"/>
              </a:rPr>
              <a:t>, and Google Cloud Platform. He has worked on various mobile and web applications at Angi.</a:t>
            </a:r>
          </a:p>
        </p:txBody>
      </p:sp>
      <p:sp>
        <p:nvSpPr>
          <p:cNvPr id="20" name="Text Placeholder 19">
            <a:extLst>
              <a:ext uri="{FF2B5EF4-FFF2-40B4-BE49-F238E27FC236}">
                <a16:creationId xmlns:a16="http://schemas.microsoft.com/office/drawing/2014/main" id="{7D332016-CA8B-4C90-8719-BA9FFA08DC73}"/>
              </a:ext>
            </a:extLst>
          </p:cNvPr>
          <p:cNvSpPr>
            <a:spLocks noGrp="1"/>
          </p:cNvSpPr>
          <p:nvPr>
            <p:ph type="body" sz="quarter" idx="31"/>
          </p:nvPr>
        </p:nvSpPr>
        <p:spPr/>
        <p:txBody>
          <a:bodyPr/>
          <a:lstStyle/>
          <a:p>
            <a:r>
              <a:rPr lang="en-US"/>
              <a:t>I love to rock climb and play video games with friends. During my time at Baylor, I was the Executive Producer for Sing.</a:t>
            </a:r>
          </a:p>
          <a:p>
            <a:endParaRPr lang="en-US"/>
          </a:p>
        </p:txBody>
      </p:sp>
      <p:pic>
        <p:nvPicPr>
          <p:cNvPr id="16" name="Picture Placeholder 15" descr="A person smiling for the camera&#10;&#10;Description automatically generated with medium confidence">
            <a:extLst>
              <a:ext uri="{FF2B5EF4-FFF2-40B4-BE49-F238E27FC236}">
                <a16:creationId xmlns:a16="http://schemas.microsoft.com/office/drawing/2014/main" id="{E40B60E4-1223-2444-B5DC-3250B5B38B75}"/>
              </a:ext>
            </a:extLst>
          </p:cNvPr>
          <p:cNvPicPr>
            <a:picLocks noGrp="1" noChangeAspect="1"/>
          </p:cNvPicPr>
          <p:nvPr>
            <p:ph type="pic" sz="quarter" idx="13"/>
          </p:nvPr>
        </p:nvPicPr>
        <p:blipFill>
          <a:blip r:embed="rId3"/>
          <a:srcRect t="2975" b="2975"/>
          <a:stretch>
            <a:fillRect/>
          </a:stretch>
        </p:blipFill>
        <p:spPr/>
      </p:pic>
    </p:spTree>
    <p:extLst>
      <p:ext uri="{BB962C8B-B14F-4D97-AF65-F5344CB8AC3E}">
        <p14:creationId xmlns:p14="http://schemas.microsoft.com/office/powerpoint/2010/main" val="364791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0FE156-3D78-4762-B2C2-39AB54EAF924}"/>
              </a:ext>
            </a:extLst>
          </p:cNvPr>
          <p:cNvSpPr>
            <a:spLocks noGrp="1"/>
          </p:cNvSpPr>
          <p:nvPr>
            <p:ph type="sldNum" sz="quarter" idx="12"/>
          </p:nvPr>
        </p:nvSpPr>
        <p:spPr/>
        <p:txBody>
          <a:bodyPr/>
          <a:lstStyle/>
          <a:p>
            <a:fld id="{C9AD01CE-CB8F-7A49-8665-9EAB82922D6D}" type="slidenum">
              <a:rPr lang="en-US" smtClean="0"/>
              <a:pPr/>
              <a:t>5</a:t>
            </a:fld>
            <a:endParaRPr lang="en-US"/>
          </a:p>
        </p:txBody>
      </p:sp>
      <p:sp>
        <p:nvSpPr>
          <p:cNvPr id="19" name="Text Placeholder 18">
            <a:extLst>
              <a:ext uri="{FF2B5EF4-FFF2-40B4-BE49-F238E27FC236}">
                <a16:creationId xmlns:a16="http://schemas.microsoft.com/office/drawing/2014/main" id="{2E2FEA5C-F4FE-48F4-A880-BD8107D49488}"/>
              </a:ext>
            </a:extLst>
          </p:cNvPr>
          <p:cNvSpPr>
            <a:spLocks noGrp="1"/>
          </p:cNvSpPr>
          <p:nvPr>
            <p:ph type="body" sz="quarter" idx="13"/>
          </p:nvPr>
        </p:nvSpPr>
        <p:spPr/>
        <p:txBody>
          <a:bodyPr/>
          <a:lstStyle/>
          <a:p>
            <a:r>
              <a:rPr lang="en-US"/>
              <a:t>This semester, students are expected to embrace the role of a consultant on a real world project, working with mentors to define, develop, and implement the product</a:t>
            </a:r>
          </a:p>
        </p:txBody>
      </p:sp>
      <p:sp>
        <p:nvSpPr>
          <p:cNvPr id="18" name="Title 17">
            <a:extLst>
              <a:ext uri="{FF2B5EF4-FFF2-40B4-BE49-F238E27FC236}">
                <a16:creationId xmlns:a16="http://schemas.microsoft.com/office/drawing/2014/main" id="{38502BFE-AEE5-4C62-84FC-2642E4171A4D}"/>
              </a:ext>
            </a:extLst>
          </p:cNvPr>
          <p:cNvSpPr>
            <a:spLocks noGrp="1"/>
          </p:cNvSpPr>
          <p:nvPr>
            <p:ph type="title"/>
          </p:nvPr>
        </p:nvSpPr>
        <p:spPr/>
        <p:txBody>
          <a:bodyPr/>
          <a:lstStyle/>
          <a:p>
            <a:r>
              <a:rPr lang="en-US"/>
              <a:t>EXPECTATIONS</a:t>
            </a:r>
          </a:p>
        </p:txBody>
      </p:sp>
      <p:sp>
        <p:nvSpPr>
          <p:cNvPr id="20" name="Text Placeholder 19">
            <a:extLst>
              <a:ext uri="{FF2B5EF4-FFF2-40B4-BE49-F238E27FC236}">
                <a16:creationId xmlns:a16="http://schemas.microsoft.com/office/drawing/2014/main" id="{CC057F54-B657-4681-935F-8A7C4C794E30}"/>
              </a:ext>
            </a:extLst>
          </p:cNvPr>
          <p:cNvSpPr>
            <a:spLocks noGrp="1"/>
          </p:cNvSpPr>
          <p:nvPr>
            <p:ph type="body" sz="quarter" idx="30"/>
          </p:nvPr>
        </p:nvSpPr>
        <p:spPr/>
        <p:txBody>
          <a:bodyPr/>
          <a:lstStyle/>
          <a:p>
            <a:pPr marL="0" marR="0" lvl="0" indent="0" algn="l" rtl="0">
              <a:spcBef>
                <a:spcPts val="0"/>
              </a:spcBef>
              <a:spcAft>
                <a:spcPts val="0"/>
              </a:spcAft>
              <a:buClr>
                <a:schemeClr val="dk1"/>
              </a:buClr>
              <a:buFont typeface="Arial"/>
              <a:buNone/>
            </a:pPr>
            <a:r>
              <a:rPr lang="en-US" sz="1200" b="1" i="1" u="none" strike="noStrike" cap="none">
                <a:solidFill>
                  <a:schemeClr val="dk1"/>
                </a:solidFill>
                <a:ea typeface="Arial"/>
                <a:cs typeface="Arial"/>
                <a:sym typeface="Arial"/>
              </a:rPr>
              <a:t>Student Expectations</a:t>
            </a:r>
          </a:p>
          <a:p>
            <a:pPr marL="174625" marR="0" lvl="0" indent="-174625" algn="l" rtl="0">
              <a:spcBef>
                <a:spcPts val="3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face a real-world situation. Mentors will be </a:t>
            </a:r>
            <a:r>
              <a:rPr lang="en-US" sz="1100"/>
              <a:t>product owners as well as technical advisors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Not every decision can be made by the mentors, many times it is up to the group to decide. Mentors are there to provide feedback and suggestions</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Students should expect to learn technologies on their own. This is something that would be expected of you on a real project. Mentors will help answer specific questions, but come prepared</a:t>
            </a:r>
          </a:p>
          <a:p>
            <a:pPr marL="174625" marR="0" lvl="0" indent="-174625" algn="l" rtl="0">
              <a:spcBef>
                <a:spcPts val="1200"/>
              </a:spcBef>
              <a:spcAft>
                <a:spcPts val="0"/>
              </a:spcAft>
              <a:buClr>
                <a:schemeClr val="dk1"/>
              </a:buClr>
              <a:buSzPts val="1200"/>
              <a:buFont typeface="Arial"/>
              <a:buChar char="•"/>
            </a:pPr>
            <a:r>
              <a:rPr lang="en-US" sz="1100" b="0" i="0" u="none" strike="noStrike" cap="none">
                <a:solidFill>
                  <a:schemeClr val="dk1"/>
                </a:solidFill>
                <a:ea typeface="Arial"/>
                <a:cs typeface="Arial"/>
                <a:sym typeface="Arial"/>
              </a:rPr>
              <a:t>Mentors expect students to come prepared with specific questions that could be answered in office hours. Make sure they are clear and concise </a:t>
            </a:r>
            <a:r>
              <a:rPr lang="en-US" sz="1100"/>
              <a:t>rather than</a:t>
            </a:r>
            <a:r>
              <a:rPr lang="en-US" sz="1100" b="0" i="0" u="none" strike="noStrike" cap="none">
                <a:solidFill>
                  <a:schemeClr val="dk1"/>
                </a:solidFill>
                <a:ea typeface="Arial"/>
                <a:cs typeface="Arial"/>
                <a:sym typeface="Arial"/>
              </a:rPr>
              <a:t> vague or general</a:t>
            </a:r>
          </a:p>
          <a:p>
            <a:endParaRPr lang="en-US"/>
          </a:p>
        </p:txBody>
      </p:sp>
    </p:spTree>
    <p:extLst>
      <p:ext uri="{BB962C8B-B14F-4D97-AF65-F5344CB8AC3E}">
        <p14:creationId xmlns:p14="http://schemas.microsoft.com/office/powerpoint/2010/main" val="1769171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C8A6C3-072F-4A93-932B-7943A3DC036C}"/>
              </a:ext>
            </a:extLst>
          </p:cNvPr>
          <p:cNvSpPr>
            <a:spLocks noGrp="1"/>
          </p:cNvSpPr>
          <p:nvPr>
            <p:ph type="sldNum" sz="quarter" idx="12"/>
          </p:nvPr>
        </p:nvSpPr>
        <p:spPr/>
        <p:txBody>
          <a:bodyPr/>
          <a:lstStyle/>
          <a:p>
            <a:fld id="{C9AD01CE-CB8F-7A49-8665-9EAB82922D6D}" type="slidenum">
              <a:rPr lang="en-US" smtClean="0"/>
              <a:pPr/>
              <a:t>6</a:t>
            </a:fld>
            <a:endParaRPr lang="en-US"/>
          </a:p>
        </p:txBody>
      </p:sp>
      <p:sp>
        <p:nvSpPr>
          <p:cNvPr id="27" name="Text Placeholder 26">
            <a:extLst>
              <a:ext uri="{FF2B5EF4-FFF2-40B4-BE49-F238E27FC236}">
                <a16:creationId xmlns:a16="http://schemas.microsoft.com/office/drawing/2014/main" id="{39EE76AB-2D97-4E24-8477-C402AC4A52B9}"/>
              </a:ext>
            </a:extLst>
          </p:cNvPr>
          <p:cNvSpPr>
            <a:spLocks noGrp="1"/>
          </p:cNvSpPr>
          <p:nvPr>
            <p:ph type="body" sz="quarter" idx="32"/>
          </p:nvPr>
        </p:nvSpPr>
        <p:spPr>
          <a:xfrm>
            <a:off x="234658" y="2680201"/>
            <a:ext cx="11722684" cy="149158"/>
          </a:xfrm>
        </p:spPr>
        <p:txBody>
          <a:bodyPr/>
          <a:lstStyle/>
          <a:p>
            <a:pPr algn="ctr"/>
            <a:r>
              <a:rPr lang="en-US"/>
              <a:t>PROJECT PLAN</a:t>
            </a:r>
          </a:p>
        </p:txBody>
      </p:sp>
      <p:sp>
        <p:nvSpPr>
          <p:cNvPr id="25" name="Text Placeholder 24">
            <a:extLst>
              <a:ext uri="{FF2B5EF4-FFF2-40B4-BE49-F238E27FC236}">
                <a16:creationId xmlns:a16="http://schemas.microsoft.com/office/drawing/2014/main" id="{E3CD07A9-1732-4B7C-B187-F153EDAB7EAD}"/>
              </a:ext>
            </a:extLst>
          </p:cNvPr>
          <p:cNvSpPr>
            <a:spLocks noGrp="1"/>
          </p:cNvSpPr>
          <p:nvPr>
            <p:ph type="body" sz="quarter" idx="15"/>
          </p:nvPr>
        </p:nvSpPr>
        <p:spPr>
          <a:xfrm>
            <a:off x="228600" y="1390985"/>
            <a:ext cx="11734800" cy="175133"/>
          </a:xfrm>
        </p:spPr>
        <p:txBody>
          <a:bodyPr/>
          <a:lstStyle/>
          <a:p>
            <a:pPr algn="ctr"/>
            <a:r>
              <a:rPr lang="en-US"/>
              <a:t>PROJECT DESCRIPTION</a:t>
            </a:r>
          </a:p>
        </p:txBody>
      </p:sp>
      <p:sp>
        <p:nvSpPr>
          <p:cNvPr id="24" name="Text Placeholder 23">
            <a:extLst>
              <a:ext uri="{FF2B5EF4-FFF2-40B4-BE49-F238E27FC236}">
                <a16:creationId xmlns:a16="http://schemas.microsoft.com/office/drawing/2014/main" id="{9F2E4A1D-1689-4282-A3BF-BA172A3DC56D}"/>
              </a:ext>
            </a:extLst>
          </p:cNvPr>
          <p:cNvSpPr>
            <a:spLocks noGrp="1"/>
          </p:cNvSpPr>
          <p:nvPr>
            <p:ph type="body" sz="quarter" idx="13"/>
          </p:nvPr>
        </p:nvSpPr>
        <p:spPr/>
        <p:txBody>
          <a:bodyPr/>
          <a:lstStyle/>
          <a:p>
            <a:r>
              <a:rPr lang="en-US"/>
              <a:t>A new company, </a:t>
            </a:r>
            <a:r>
              <a:rPr lang="en-US" err="1"/>
              <a:t>TrailBlazers</a:t>
            </a:r>
            <a:r>
              <a:rPr lang="en-US"/>
              <a:t>, Inc., wants to create a custom experience for road trippers everywhere, so they can plan their route for optimized efficiency and fun</a:t>
            </a:r>
          </a:p>
        </p:txBody>
      </p:sp>
      <p:sp>
        <p:nvSpPr>
          <p:cNvPr id="23" name="Title 22">
            <a:extLst>
              <a:ext uri="{FF2B5EF4-FFF2-40B4-BE49-F238E27FC236}">
                <a16:creationId xmlns:a16="http://schemas.microsoft.com/office/drawing/2014/main" id="{3E08B87E-16D6-4B75-8F52-0F1168082B34}"/>
              </a:ext>
            </a:extLst>
          </p:cNvPr>
          <p:cNvSpPr>
            <a:spLocks noGrp="1"/>
          </p:cNvSpPr>
          <p:nvPr>
            <p:ph type="title"/>
          </p:nvPr>
        </p:nvSpPr>
        <p:spPr/>
        <p:txBody>
          <a:bodyPr/>
          <a:lstStyle/>
          <a:p>
            <a:r>
              <a:rPr lang="en-US"/>
              <a:t>PROJECT OVERVIEW</a:t>
            </a:r>
          </a:p>
        </p:txBody>
      </p:sp>
      <p:sp>
        <p:nvSpPr>
          <p:cNvPr id="26" name="Text Placeholder 25">
            <a:extLst>
              <a:ext uri="{FF2B5EF4-FFF2-40B4-BE49-F238E27FC236}">
                <a16:creationId xmlns:a16="http://schemas.microsoft.com/office/drawing/2014/main" id="{9662B333-B1AB-45FA-8BA2-DF56DB9A0383}"/>
              </a:ext>
            </a:extLst>
          </p:cNvPr>
          <p:cNvSpPr>
            <a:spLocks noGrp="1"/>
          </p:cNvSpPr>
          <p:nvPr>
            <p:ph type="body" sz="quarter" idx="30"/>
          </p:nvPr>
        </p:nvSpPr>
        <p:spPr>
          <a:xfrm>
            <a:off x="234658" y="1575034"/>
            <a:ext cx="5861342" cy="1008923"/>
          </a:xfrm>
        </p:spPr>
        <p:txBody>
          <a:bodyPr/>
          <a:lstStyle/>
          <a:p>
            <a:r>
              <a:rPr lang="en-US"/>
              <a:t>The application will allow road trippers to plan their road trips</a:t>
            </a:r>
          </a:p>
          <a:p>
            <a:r>
              <a:rPr lang="en-US"/>
              <a:t>They want an intuitive user experience coupled with powerful functionality</a:t>
            </a:r>
          </a:p>
          <a:p>
            <a:r>
              <a:rPr lang="en-US"/>
              <a:t>Your team has been given until the end of November to develop the application</a:t>
            </a:r>
          </a:p>
        </p:txBody>
      </p:sp>
      <p:graphicFrame>
        <p:nvGraphicFramePr>
          <p:cNvPr id="10" name="Shape 253">
            <a:extLst>
              <a:ext uri="{FF2B5EF4-FFF2-40B4-BE49-F238E27FC236}">
                <a16:creationId xmlns:a16="http://schemas.microsoft.com/office/drawing/2014/main" id="{455251B0-3700-42B6-B903-B7EDDA14E75A}"/>
              </a:ext>
            </a:extLst>
          </p:cNvPr>
          <p:cNvGraphicFramePr/>
          <p:nvPr>
            <p:extLst>
              <p:ext uri="{D42A27DB-BD31-4B8C-83A1-F6EECF244321}">
                <p14:modId xmlns:p14="http://schemas.microsoft.com/office/powerpoint/2010/main" val="3162124289"/>
              </p:ext>
            </p:extLst>
          </p:nvPr>
        </p:nvGraphicFramePr>
        <p:xfrm>
          <a:off x="228599" y="2952497"/>
          <a:ext cx="11738958" cy="3208158"/>
        </p:xfrm>
        <a:graphic>
          <a:graphicData uri="http://schemas.openxmlformats.org/drawingml/2006/table">
            <a:tbl>
              <a:tblPr firstRow="1" bandRow="1">
                <a:noFill/>
              </a:tblPr>
              <a:tblGrid>
                <a:gridCol w="1184565">
                  <a:extLst>
                    <a:ext uri="{9D8B030D-6E8A-4147-A177-3AD203B41FA5}">
                      <a16:colId xmlns:a16="http://schemas.microsoft.com/office/drawing/2014/main" val="20001"/>
                    </a:ext>
                  </a:extLst>
                </a:gridCol>
                <a:gridCol w="3121891">
                  <a:extLst>
                    <a:ext uri="{9D8B030D-6E8A-4147-A177-3AD203B41FA5}">
                      <a16:colId xmlns:a16="http://schemas.microsoft.com/office/drawing/2014/main" val="20003"/>
                    </a:ext>
                  </a:extLst>
                </a:gridCol>
                <a:gridCol w="3121891">
                  <a:extLst>
                    <a:ext uri="{9D8B030D-6E8A-4147-A177-3AD203B41FA5}">
                      <a16:colId xmlns:a16="http://schemas.microsoft.com/office/drawing/2014/main" val="20004"/>
                    </a:ext>
                  </a:extLst>
                </a:gridCol>
                <a:gridCol w="3121891">
                  <a:extLst>
                    <a:ext uri="{9D8B030D-6E8A-4147-A177-3AD203B41FA5}">
                      <a16:colId xmlns:a16="http://schemas.microsoft.com/office/drawing/2014/main" val="20005"/>
                    </a:ext>
                  </a:extLst>
                </a:gridCol>
                <a:gridCol w="1188720">
                  <a:extLst>
                    <a:ext uri="{9D8B030D-6E8A-4147-A177-3AD203B41FA5}">
                      <a16:colId xmlns:a16="http://schemas.microsoft.com/office/drawing/2014/main" val="2447133558"/>
                    </a:ext>
                  </a:extLst>
                </a:gridCol>
              </a:tblGrid>
              <a:tr h="458847">
                <a:tc>
                  <a:txBody>
                    <a:bodyPr/>
                    <a:lstStyle/>
                    <a:p>
                      <a:pPr marL="0" marR="0" lvl="0" indent="0" algn="ctr" rtl="0">
                        <a:spcBef>
                          <a:spcPts val="0"/>
                        </a:spcBef>
                        <a:buNone/>
                      </a:pPr>
                      <a:r>
                        <a:rPr lang="en-US" sz="1200" b="1">
                          <a:solidFill>
                            <a:schemeClr val="bg1"/>
                          </a:solidFill>
                          <a:latin typeface="+mj-lt"/>
                          <a:ea typeface="Arial"/>
                          <a:cs typeface="Arial"/>
                          <a:sym typeface="Arial"/>
                        </a:rPr>
                        <a:t>AUGUST</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SEPTEMBER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OCTOBER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NOVEMBER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tc>
                  <a:txBody>
                    <a:bodyPr/>
                    <a:lstStyle/>
                    <a:p>
                      <a:pPr marL="0" marR="0" lvl="0" indent="0" algn="ctr" rtl="0">
                        <a:lnSpc>
                          <a:spcPct val="100000"/>
                        </a:lnSpc>
                        <a:spcBef>
                          <a:spcPts val="0"/>
                        </a:spcBef>
                        <a:spcAft>
                          <a:spcPts val="0"/>
                        </a:spcAft>
                        <a:buClr>
                          <a:schemeClr val="dk1"/>
                        </a:buClr>
                        <a:buFont typeface="Arial"/>
                        <a:buNone/>
                      </a:pPr>
                      <a:r>
                        <a:rPr lang="en-US" sz="1200" b="1">
                          <a:solidFill>
                            <a:schemeClr val="bg1"/>
                          </a:solidFill>
                          <a:latin typeface="+mj-lt"/>
                          <a:ea typeface="Arial"/>
                          <a:cs typeface="Arial"/>
                          <a:sym typeface="Arial"/>
                        </a:rPr>
                        <a:t>DECEMBER</a:t>
                      </a:r>
                    </a:p>
                  </a:txBody>
                  <a:tcPr marL="91450" marR="91450" marT="45725" marB="45725" anchor="ctr">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solidFill>
                      <a:schemeClr val="accent6"/>
                    </a:solidFill>
                  </a:tcPr>
                </a:tc>
                <a:extLst>
                  <a:ext uri="{0D108BD9-81ED-4DB2-BD59-A6C34878D82A}">
                    <a16:rowId xmlns:a16="http://schemas.microsoft.com/office/drawing/2014/main" val="10000"/>
                  </a:ext>
                </a:extLst>
              </a:tr>
              <a:tr h="2749311">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tc>
                  <a:txBody>
                    <a:bodyPr/>
                    <a:lstStyle/>
                    <a:p>
                      <a:pPr marL="0" marR="0" lvl="0" indent="0" algn="l" rtl="0">
                        <a:spcBef>
                          <a:spcPts val="0"/>
                        </a:spcBef>
                        <a:buNone/>
                      </a:pPr>
                      <a:endParaRPr sz="1800"/>
                    </a:p>
                  </a:txBody>
                  <a:tcPr marL="91450" marR="91450" marT="45725" marB="45725">
                    <a:lnL w="9525" cap="flat" cmpd="sng" algn="ctr">
                      <a:solidFill>
                        <a:schemeClr val="bg1">
                          <a:lumMod val="50000"/>
                        </a:schemeClr>
                      </a:solidFill>
                      <a:prstDash val="solid"/>
                      <a:round/>
                      <a:headEnd type="none" w="med" len="med"/>
                      <a:tailEnd type="none" w="med" len="med"/>
                    </a:lnL>
                    <a:lnR w="9525" cap="flat" cmpd="sng" algn="ctr">
                      <a:solidFill>
                        <a:schemeClr val="bg1">
                          <a:lumMod val="50000"/>
                        </a:schemeClr>
                      </a:solidFill>
                      <a:prstDash val="solid"/>
                      <a:round/>
                      <a:headEnd type="none" w="med" len="med"/>
                      <a:tailEnd type="none" w="med" len="med"/>
                    </a:lnR>
                    <a:lnT w="9525" cap="flat" cmpd="sng" algn="ctr">
                      <a:solidFill>
                        <a:schemeClr val="bg1">
                          <a:lumMod val="50000"/>
                        </a:schemeClr>
                      </a:solidFill>
                      <a:prstDash val="solid"/>
                      <a:round/>
                      <a:headEnd type="none" w="med" len="med"/>
                      <a:tailEnd type="none" w="med" len="med"/>
                    </a:lnT>
                    <a:lnB w="9525"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2" name="Shape 255">
            <a:extLst>
              <a:ext uri="{FF2B5EF4-FFF2-40B4-BE49-F238E27FC236}">
                <a16:creationId xmlns:a16="http://schemas.microsoft.com/office/drawing/2014/main" id="{5A54B820-183B-48B9-9BC3-E6424300FAD5}"/>
              </a:ext>
            </a:extLst>
          </p:cNvPr>
          <p:cNvSpPr/>
          <p:nvPr/>
        </p:nvSpPr>
        <p:spPr>
          <a:xfrm>
            <a:off x="3619884" y="3970336"/>
            <a:ext cx="2290618" cy="5238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2</a:t>
            </a:r>
          </a:p>
          <a:p>
            <a:pPr marL="0" marR="0" lvl="0" indent="0" algn="ctr" rtl="0">
              <a:spcBef>
                <a:spcPts val="0"/>
              </a:spcBef>
              <a:buNone/>
            </a:pPr>
            <a:r>
              <a:rPr lang="en-US" sz="1000" b="1">
                <a:solidFill>
                  <a:srgbClr val="FFFFFF"/>
                </a:solidFill>
                <a:latin typeface="Arial"/>
                <a:cs typeface="Arial"/>
                <a:sym typeface="Arial"/>
              </a:rPr>
              <a:t>(</a:t>
            </a:r>
            <a:r>
              <a:rPr lang="en-US" sz="1000" b="1">
                <a:solidFill>
                  <a:srgbClr val="FFFFFF"/>
                </a:solidFill>
              </a:rPr>
              <a:t>Week of 10/10)</a:t>
            </a:r>
          </a:p>
        </p:txBody>
      </p:sp>
      <p:sp>
        <p:nvSpPr>
          <p:cNvPr id="16" name="Shape 259">
            <a:extLst>
              <a:ext uri="{FF2B5EF4-FFF2-40B4-BE49-F238E27FC236}">
                <a16:creationId xmlns:a16="http://schemas.microsoft.com/office/drawing/2014/main" id="{574390F9-8B24-4272-BFC9-1A664A0118A9}"/>
              </a:ext>
            </a:extLst>
          </p:cNvPr>
          <p:cNvSpPr/>
          <p:nvPr/>
        </p:nvSpPr>
        <p:spPr>
          <a:xfrm>
            <a:off x="1395485" y="3444535"/>
            <a:ext cx="2316606"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a:solidFill>
                  <a:srgbClr val="FFFFFF"/>
                </a:solidFill>
              </a:rPr>
              <a:t>MILESTONE 1</a:t>
            </a:r>
          </a:p>
          <a:p>
            <a:pPr marL="0" marR="0" lvl="0" indent="0" algn="ctr" rtl="0">
              <a:spcBef>
                <a:spcPts val="0"/>
              </a:spcBef>
              <a:buNone/>
            </a:pPr>
            <a:r>
              <a:rPr lang="en-US" sz="1000" b="1">
                <a:solidFill>
                  <a:srgbClr val="FFFFFF"/>
                </a:solidFill>
              </a:rPr>
              <a:t>(Week of 9/19)</a:t>
            </a:r>
          </a:p>
        </p:txBody>
      </p:sp>
      <p:sp>
        <p:nvSpPr>
          <p:cNvPr id="17" name="Shape 260">
            <a:extLst>
              <a:ext uri="{FF2B5EF4-FFF2-40B4-BE49-F238E27FC236}">
                <a16:creationId xmlns:a16="http://schemas.microsoft.com/office/drawing/2014/main" id="{6A1AA367-C171-451F-9BD9-DF39189FBAF8}"/>
              </a:ext>
            </a:extLst>
          </p:cNvPr>
          <p:cNvSpPr/>
          <p:nvPr/>
        </p:nvSpPr>
        <p:spPr>
          <a:xfrm>
            <a:off x="1245765" y="3965504"/>
            <a:ext cx="2374119" cy="1269693"/>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Setup team repository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Scaffold out pages with routing</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Call example Java endpoint from client</a:t>
            </a:r>
          </a:p>
        </p:txBody>
      </p:sp>
      <p:sp>
        <p:nvSpPr>
          <p:cNvPr id="18" name="Shape 261">
            <a:extLst>
              <a:ext uri="{FF2B5EF4-FFF2-40B4-BE49-F238E27FC236}">
                <a16:creationId xmlns:a16="http://schemas.microsoft.com/office/drawing/2014/main" id="{D5EB6E5D-2EBA-47B6-8BF4-EC42203611A6}"/>
              </a:ext>
            </a:extLst>
          </p:cNvPr>
          <p:cNvSpPr/>
          <p:nvPr/>
        </p:nvSpPr>
        <p:spPr>
          <a:xfrm>
            <a:off x="3440007" y="4572609"/>
            <a:ext cx="2290618" cy="625007"/>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Sign in, registration, profile, and home page</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Create a new journey and add start and stop destinations</a:t>
            </a:r>
            <a:endParaRPr lang="en-US" sz="1000">
              <a:solidFill>
                <a:schemeClr val="dk1"/>
              </a:solidFill>
              <a:ea typeface="Lato"/>
              <a:cs typeface="Lato"/>
            </a:endParaRP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Automated Testing</a:t>
            </a:r>
          </a:p>
          <a:p>
            <a:pPr marL="342900" indent="-171450">
              <a:buClr>
                <a:schemeClr val="dk1"/>
              </a:buClr>
              <a:buSzPts val="900"/>
              <a:buFont typeface="Arial" panose="020B0604020202020204" pitchFamily="34" charset="0"/>
              <a:buChar char="•"/>
            </a:pPr>
            <a:r>
              <a:rPr lang="en-US" sz="1000">
                <a:solidFill>
                  <a:schemeClr val="dk1"/>
                </a:solidFill>
              </a:rPr>
              <a:t>Deploy template project to GCP</a:t>
            </a:r>
          </a:p>
          <a:p>
            <a:pPr marL="342900" indent="-171450">
              <a:buClr>
                <a:schemeClr val="dk1"/>
              </a:buClr>
              <a:buSzPts val="900"/>
              <a:buFont typeface="Arial" panose="020B0604020202020204" pitchFamily="34" charset="0"/>
              <a:buChar char="•"/>
            </a:pPr>
            <a:r>
              <a:rPr lang="en-US" sz="1000">
                <a:solidFill>
                  <a:schemeClr val="dk1"/>
                </a:solidFill>
              </a:rPr>
              <a:t>Set up continuous integration</a:t>
            </a:r>
          </a:p>
        </p:txBody>
      </p:sp>
      <p:sp>
        <p:nvSpPr>
          <p:cNvPr id="21" name="Shape 264">
            <a:extLst>
              <a:ext uri="{FF2B5EF4-FFF2-40B4-BE49-F238E27FC236}">
                <a16:creationId xmlns:a16="http://schemas.microsoft.com/office/drawing/2014/main" id="{9CD899EE-AC97-49B1-BA7C-146A01960879}"/>
              </a:ext>
            </a:extLst>
          </p:cNvPr>
          <p:cNvSpPr/>
          <p:nvPr/>
        </p:nvSpPr>
        <p:spPr>
          <a:xfrm>
            <a:off x="5910502" y="4503052"/>
            <a:ext cx="2762444"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MILESTIONE 3</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a:t>
            </a:r>
            <a:r>
              <a:rPr lang="en-US" sz="1000" b="1">
                <a:solidFill>
                  <a:srgbClr val="FFFFFF"/>
                </a:solidFill>
              </a:rPr>
              <a:t>Week of 11/7)</a:t>
            </a:r>
          </a:p>
        </p:txBody>
      </p:sp>
      <p:sp>
        <p:nvSpPr>
          <p:cNvPr id="22" name="Shape 265">
            <a:extLst>
              <a:ext uri="{FF2B5EF4-FFF2-40B4-BE49-F238E27FC236}">
                <a16:creationId xmlns:a16="http://schemas.microsoft.com/office/drawing/2014/main" id="{89B22D04-6479-4615-BA4E-621370964F27}"/>
              </a:ext>
            </a:extLst>
          </p:cNvPr>
          <p:cNvSpPr/>
          <p:nvPr/>
        </p:nvSpPr>
        <p:spPr>
          <a:xfrm>
            <a:off x="5749828" y="5000530"/>
            <a:ext cx="2060443" cy="748638"/>
          </a:xfrm>
          <a:prstGeom prst="rect">
            <a:avLst/>
          </a:prstGeom>
          <a:noFill/>
          <a:ln>
            <a:noFill/>
          </a:ln>
        </p:spPr>
        <p:txBody>
          <a:bodyPr wrap="square" lIns="12700" tIns="12700" rIns="91425" bIns="12700" anchor="t" anchorCtr="0">
            <a:noAutofit/>
          </a:bodyPr>
          <a:lstStyle/>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Suggestions for stops related to preferences and journey details</a:t>
            </a:r>
          </a:p>
          <a:p>
            <a:pPr marL="342900" marR="0" lvl="0" indent="-171450" algn="l" rtl="0">
              <a:spcBef>
                <a:spcPts val="0"/>
              </a:spcBef>
              <a:buClr>
                <a:schemeClr val="dk1"/>
              </a:buClr>
              <a:buSzPts val="900"/>
              <a:buFont typeface="Arial" panose="020B0604020202020204" pitchFamily="34" charset="0"/>
              <a:buChar char="•"/>
            </a:pPr>
            <a:r>
              <a:rPr lang="en-US" sz="1000">
                <a:solidFill>
                  <a:schemeClr val="dk1"/>
                </a:solidFill>
              </a:rPr>
              <a:t>Reminders before and during trip</a:t>
            </a:r>
          </a:p>
          <a:p>
            <a:pPr marL="342900" indent="-171450">
              <a:buClr>
                <a:schemeClr val="dk1"/>
              </a:buClr>
              <a:buSzPts val="900"/>
              <a:buFont typeface="Arial" panose="020B0604020202020204" pitchFamily="34" charset="0"/>
              <a:buChar char="•"/>
            </a:pPr>
            <a:r>
              <a:rPr lang="en-US" sz="1000">
                <a:solidFill>
                  <a:schemeClr val="dk1"/>
                </a:solidFill>
              </a:rPr>
              <a:t>Rating the stops during and after the trip</a:t>
            </a:r>
          </a:p>
        </p:txBody>
      </p:sp>
      <p:sp>
        <p:nvSpPr>
          <p:cNvPr id="20" name="Shape 279">
            <a:extLst>
              <a:ext uri="{FF2B5EF4-FFF2-40B4-BE49-F238E27FC236}">
                <a16:creationId xmlns:a16="http://schemas.microsoft.com/office/drawing/2014/main" id="{2DDE0D47-06BD-4594-B2B3-C8C33AA9620F}"/>
              </a:ext>
            </a:extLst>
          </p:cNvPr>
          <p:cNvSpPr/>
          <p:nvPr/>
        </p:nvSpPr>
        <p:spPr>
          <a:xfrm>
            <a:off x="1069635" y="3506632"/>
            <a:ext cx="243000" cy="208200"/>
          </a:xfrm>
          <a:prstGeom prst="star5">
            <a:avLst>
              <a:gd name="adj" fmla="val 19098"/>
              <a:gd name="hf" fmla="val 105146"/>
              <a:gd name="vf" fmla="val 110557"/>
            </a:avLst>
          </a:prstGeom>
          <a:solidFill>
            <a:schemeClr val="accent1"/>
          </a:solidFill>
          <a:ln w="9525" cap="flat" cmpd="sng">
            <a:solidFill>
              <a:schemeClr val="accent5"/>
            </a:solidFill>
            <a:prstDash val="solid"/>
            <a:round/>
            <a:headEnd type="none" w="med" len="med"/>
            <a:tailEnd type="none" w="med" len="med"/>
          </a:ln>
          <a:effectLst>
            <a:outerShdw blurRad="40000" dist="23000" dir="5400000" rotWithShape="0">
              <a:srgbClr val="000000">
                <a:alpha val="34901"/>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Calibri"/>
              <a:ea typeface="Calibri"/>
              <a:cs typeface="Calibri"/>
              <a:sym typeface="Calibri"/>
            </a:endParaRPr>
          </a:p>
        </p:txBody>
      </p:sp>
      <p:sp>
        <p:nvSpPr>
          <p:cNvPr id="4" name="TextBox 3">
            <a:extLst>
              <a:ext uri="{FF2B5EF4-FFF2-40B4-BE49-F238E27FC236}">
                <a16:creationId xmlns:a16="http://schemas.microsoft.com/office/drawing/2014/main" id="{7FED9323-BC41-433E-A06A-F71B36D7C248}"/>
              </a:ext>
            </a:extLst>
          </p:cNvPr>
          <p:cNvSpPr txBox="1"/>
          <p:nvPr/>
        </p:nvSpPr>
        <p:spPr>
          <a:xfrm>
            <a:off x="710585" y="3755501"/>
            <a:ext cx="811124" cy="553998"/>
          </a:xfrm>
          <a:prstGeom prst="rect">
            <a:avLst/>
          </a:prstGeom>
          <a:noFill/>
        </p:spPr>
        <p:txBody>
          <a:bodyPr wrap="square" rtlCol="0">
            <a:spAutoFit/>
          </a:bodyPr>
          <a:lstStyle/>
          <a:p>
            <a:pPr algn="ctr"/>
            <a:r>
              <a:rPr lang="en-US" sz="1000"/>
              <a:t>Project Kickoff</a:t>
            </a:r>
          </a:p>
          <a:p>
            <a:pPr algn="ctr"/>
            <a:r>
              <a:rPr lang="en-US" sz="1000"/>
              <a:t>(8/30)</a:t>
            </a:r>
          </a:p>
        </p:txBody>
      </p:sp>
      <p:sp>
        <p:nvSpPr>
          <p:cNvPr id="5" name="Rectangle 4">
            <a:extLst>
              <a:ext uri="{FF2B5EF4-FFF2-40B4-BE49-F238E27FC236}">
                <a16:creationId xmlns:a16="http://schemas.microsoft.com/office/drawing/2014/main" id="{E42F7AD5-220A-4BA8-8845-DC3FE766ABA2}"/>
              </a:ext>
            </a:extLst>
          </p:cNvPr>
          <p:cNvSpPr/>
          <p:nvPr/>
        </p:nvSpPr>
        <p:spPr>
          <a:xfrm>
            <a:off x="9761143" y="3419488"/>
            <a:ext cx="646546" cy="27411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600">
                <a:solidFill>
                  <a:sysClr val="windowText" lastClr="000000"/>
                </a:solidFill>
              </a:rPr>
              <a:t>Thanksgiving</a:t>
            </a:r>
          </a:p>
        </p:txBody>
      </p:sp>
      <p:sp>
        <p:nvSpPr>
          <p:cNvPr id="14" name="Shape 257">
            <a:extLst>
              <a:ext uri="{FF2B5EF4-FFF2-40B4-BE49-F238E27FC236}">
                <a16:creationId xmlns:a16="http://schemas.microsoft.com/office/drawing/2014/main" id="{4F554C1B-F4DD-4CDA-8703-8EB7E778DF24}"/>
              </a:ext>
            </a:extLst>
          </p:cNvPr>
          <p:cNvSpPr/>
          <p:nvPr/>
        </p:nvSpPr>
        <p:spPr>
          <a:xfrm>
            <a:off x="8672946" y="5067198"/>
            <a:ext cx="2587292" cy="480300"/>
          </a:xfrm>
          <a:prstGeom prst="homePlate">
            <a:avLst>
              <a:gd name="adj" fmla="val 50000"/>
            </a:avLst>
          </a:prstGeom>
          <a:solidFill>
            <a:schemeClr val="accent5"/>
          </a:solidFill>
          <a:ln>
            <a:noFill/>
          </a:ln>
        </p:spPr>
        <p:txBody>
          <a:bodyPr wrap="square" lIns="91425" tIns="45700" rIns="91425" bIns="45700" anchor="ctr" anchorCtr="0">
            <a:noAutofit/>
          </a:bodyPr>
          <a:lstStyle/>
          <a:p>
            <a:pPr marL="0" marR="0" lvl="0" indent="0" algn="ctr" rtl="0">
              <a:spcBef>
                <a:spcPts val="0"/>
              </a:spcBef>
              <a:buNone/>
            </a:pPr>
            <a:r>
              <a:rPr lang="en-US" sz="1000" b="1" i="0" u="none" strike="noStrike" cap="none">
                <a:solidFill>
                  <a:srgbClr val="FFFFFF"/>
                </a:solidFill>
                <a:latin typeface="Arial"/>
                <a:ea typeface="Arial"/>
                <a:cs typeface="Arial"/>
                <a:sym typeface="Arial"/>
              </a:rPr>
              <a:t>MILESTONE 4</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Due at Final Presentation </a:t>
            </a:r>
          </a:p>
          <a:p>
            <a:pPr marL="0" marR="0" lvl="0" indent="0" algn="ctr" rtl="0">
              <a:spcBef>
                <a:spcPts val="0"/>
              </a:spcBef>
              <a:buNone/>
            </a:pPr>
            <a:r>
              <a:rPr lang="en-US" sz="1000" b="1" i="0" u="none" strike="noStrike" cap="none">
                <a:solidFill>
                  <a:srgbClr val="FFFFFF"/>
                </a:solidFill>
                <a:latin typeface="Arial"/>
                <a:ea typeface="Arial"/>
                <a:cs typeface="Arial"/>
                <a:sym typeface="Arial"/>
              </a:rPr>
              <a:t>(12/6)</a:t>
            </a:r>
          </a:p>
        </p:txBody>
      </p:sp>
      <p:sp>
        <p:nvSpPr>
          <p:cNvPr id="19" name="Shape 262">
            <a:extLst>
              <a:ext uri="{FF2B5EF4-FFF2-40B4-BE49-F238E27FC236}">
                <a16:creationId xmlns:a16="http://schemas.microsoft.com/office/drawing/2014/main" id="{0865F7B9-E5F2-47EE-8E96-66FD7BD22AFF}"/>
              </a:ext>
            </a:extLst>
          </p:cNvPr>
          <p:cNvSpPr/>
          <p:nvPr/>
        </p:nvSpPr>
        <p:spPr>
          <a:xfrm>
            <a:off x="8532497" y="5585615"/>
            <a:ext cx="1563600" cy="480300"/>
          </a:xfrm>
          <a:prstGeom prst="rect">
            <a:avLst/>
          </a:prstGeom>
          <a:noFill/>
          <a:ln>
            <a:noFill/>
          </a:ln>
        </p:spPr>
        <p:txBody>
          <a:bodyPr wrap="square" lIns="12700" tIns="12700" rIns="91425" bIns="12700" anchor="t" anchorCtr="0">
            <a:noAutofit/>
          </a:bodyPr>
          <a:lstStyle/>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Security</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Final UX</a:t>
            </a:r>
          </a:p>
          <a:p>
            <a:pPr marL="342900" marR="0" lvl="0" indent="-171450" algn="l" rtl="0">
              <a:spcBef>
                <a:spcPts val="0"/>
              </a:spcBef>
              <a:spcAft>
                <a:spcPts val="0"/>
              </a:spcAft>
              <a:buClr>
                <a:schemeClr val="dk1"/>
              </a:buClr>
              <a:buSzPts val="900"/>
              <a:buFont typeface="Arial" panose="020B0604020202020204" pitchFamily="34" charset="0"/>
              <a:buChar char="•"/>
            </a:pPr>
            <a:r>
              <a:rPr lang="en-US" sz="1000">
                <a:solidFill>
                  <a:schemeClr val="dk1"/>
                </a:solidFill>
              </a:rPr>
              <a:t>Bonus features</a:t>
            </a:r>
          </a:p>
          <a:p>
            <a:pPr marL="171450" marR="0" lvl="0" indent="-171450" algn="l" rtl="0">
              <a:spcBef>
                <a:spcPts val="0"/>
              </a:spcBef>
              <a:spcAft>
                <a:spcPts val="0"/>
              </a:spcAft>
              <a:buClr>
                <a:schemeClr val="dk1"/>
              </a:buClr>
              <a:buSzPts val="900"/>
              <a:buFont typeface="Arial" panose="020B0604020202020204" pitchFamily="34" charset="0"/>
              <a:buChar char="•"/>
            </a:pPr>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434415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E5E74A-3109-44F6-955B-B0BD448A906F}"/>
              </a:ext>
            </a:extLst>
          </p:cNvPr>
          <p:cNvSpPr>
            <a:spLocks noGrp="1"/>
          </p:cNvSpPr>
          <p:nvPr>
            <p:ph type="sldNum" sz="quarter" idx="12"/>
          </p:nvPr>
        </p:nvSpPr>
        <p:spPr/>
        <p:txBody>
          <a:bodyPr/>
          <a:lstStyle/>
          <a:p>
            <a:fld id="{C9AD01CE-CB8F-7A49-8665-9EAB82922D6D}" type="slidenum">
              <a:rPr lang="en-US" smtClean="0"/>
              <a:pPr/>
              <a:t>7</a:t>
            </a:fld>
            <a:endParaRPr lang="en-US"/>
          </a:p>
        </p:txBody>
      </p:sp>
      <p:sp>
        <p:nvSpPr>
          <p:cNvPr id="5" name="Text Placeholder 4">
            <a:extLst>
              <a:ext uri="{FF2B5EF4-FFF2-40B4-BE49-F238E27FC236}">
                <a16:creationId xmlns:a16="http://schemas.microsoft.com/office/drawing/2014/main" id="{8BB39161-C12C-4887-8EC3-CEC14626D57D}"/>
              </a:ext>
            </a:extLst>
          </p:cNvPr>
          <p:cNvSpPr>
            <a:spLocks noGrp="1"/>
          </p:cNvSpPr>
          <p:nvPr>
            <p:ph type="body" sz="quarter" idx="13"/>
          </p:nvPr>
        </p:nvSpPr>
        <p:spPr/>
        <p:txBody>
          <a:bodyPr/>
          <a:lstStyle/>
          <a:p>
            <a:r>
              <a:rPr lang="en-US"/>
              <a:t>Collaborating between mentors and teams will occur through a messaging board and weekly scrum meetings</a:t>
            </a:r>
          </a:p>
        </p:txBody>
      </p:sp>
      <p:sp>
        <p:nvSpPr>
          <p:cNvPr id="6" name="Title 5">
            <a:extLst>
              <a:ext uri="{FF2B5EF4-FFF2-40B4-BE49-F238E27FC236}">
                <a16:creationId xmlns:a16="http://schemas.microsoft.com/office/drawing/2014/main" id="{DA73CA82-70A1-4A79-8EB4-303F8FEAB76D}"/>
              </a:ext>
            </a:extLst>
          </p:cNvPr>
          <p:cNvSpPr>
            <a:spLocks noGrp="1"/>
          </p:cNvSpPr>
          <p:nvPr>
            <p:ph type="title"/>
          </p:nvPr>
        </p:nvSpPr>
        <p:spPr/>
        <p:txBody>
          <a:bodyPr/>
          <a:lstStyle/>
          <a:p>
            <a:r>
              <a:rPr lang="en-US"/>
              <a:t>MENTOR/TEAM COLLABORATION</a:t>
            </a:r>
          </a:p>
        </p:txBody>
      </p:sp>
      <p:sp>
        <p:nvSpPr>
          <p:cNvPr id="7" name="Text Placeholder 6">
            <a:extLst>
              <a:ext uri="{FF2B5EF4-FFF2-40B4-BE49-F238E27FC236}">
                <a16:creationId xmlns:a16="http://schemas.microsoft.com/office/drawing/2014/main" id="{3A1376BC-BD19-475F-91B5-1E6479FB747D}"/>
              </a:ext>
            </a:extLst>
          </p:cNvPr>
          <p:cNvSpPr>
            <a:spLocks noGrp="1"/>
          </p:cNvSpPr>
          <p:nvPr>
            <p:ph type="body" sz="quarter" idx="30"/>
          </p:nvPr>
        </p:nvSpPr>
        <p:spPr>
          <a:prstGeom prst="rect">
            <a:avLst/>
          </a:prstGeom>
        </p:spPr>
        <p:txBody>
          <a:bodyPr/>
          <a:lstStyle/>
          <a:p>
            <a:r>
              <a:rPr lang="en-US"/>
              <a:t>Contact</a:t>
            </a:r>
          </a:p>
          <a:p>
            <a:pPr lvl="1"/>
            <a:r>
              <a:rPr lang="en-US"/>
              <a:t>Collaboration will primarily occur through message boards (Piazza)</a:t>
            </a:r>
          </a:p>
          <a:p>
            <a:pPr lvl="1"/>
            <a:r>
              <a:rPr lang="en-US"/>
              <a:t>Weekly scrum meetings will take place sometime on Monday or Tuesday evenings</a:t>
            </a:r>
          </a:p>
          <a:p>
            <a:pPr lvl="1"/>
            <a:r>
              <a:rPr lang="en-US"/>
              <a:t>Each team will have a 20-minute slot between 5:20-6:00PM on Monday and 6:00-6:40PM on Tuesday</a:t>
            </a:r>
          </a:p>
          <a:p>
            <a:pPr lvl="1"/>
            <a:r>
              <a:rPr lang="en-US"/>
              <a:t>Each team should have questions ready (i.e., requirements, Spring, APIs) to discuss during the meeting for further understanding</a:t>
            </a:r>
          </a:p>
          <a:p>
            <a:pPr lvl="1"/>
            <a:r>
              <a:rPr lang="en-US"/>
              <a:t>Review and discuss any artifacts (attach artifacts to messages at least the day before the scrum so the mentor has time to review)</a:t>
            </a:r>
          </a:p>
          <a:p>
            <a:pPr lvl="1"/>
            <a:r>
              <a:rPr lang="en-US"/>
              <a:t>Provide a brief demo of new functionality</a:t>
            </a:r>
          </a:p>
          <a:p>
            <a:endParaRPr lang="en-US"/>
          </a:p>
          <a:p>
            <a:r>
              <a:rPr lang="en-US"/>
              <a:t>Best Practices</a:t>
            </a:r>
          </a:p>
          <a:p>
            <a:pPr lvl="1"/>
            <a:r>
              <a:rPr lang="en-US"/>
              <a:t>Come prepared to all meetings and scrums</a:t>
            </a:r>
          </a:p>
          <a:p>
            <a:pPr lvl="1"/>
            <a:r>
              <a:rPr lang="en-US"/>
              <a:t>If you must miss a meeting, send the mentors your updates prior to the meeting</a:t>
            </a:r>
          </a:p>
        </p:txBody>
      </p:sp>
    </p:spTree>
    <p:extLst>
      <p:ext uri="{BB962C8B-B14F-4D97-AF65-F5344CB8AC3E}">
        <p14:creationId xmlns:p14="http://schemas.microsoft.com/office/powerpoint/2010/main" val="4294055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DB51EA-F1FD-4BD7-BC19-660C0A3BB9B4}"/>
              </a:ext>
            </a:extLst>
          </p:cNvPr>
          <p:cNvSpPr>
            <a:spLocks noGrp="1"/>
          </p:cNvSpPr>
          <p:nvPr>
            <p:ph type="body" sz="quarter" idx="10"/>
          </p:nvPr>
        </p:nvSpPr>
        <p:spPr/>
        <p:txBody>
          <a:bodyPr/>
          <a:lstStyle/>
          <a:p>
            <a:r>
              <a:rPr lang="en-US"/>
              <a:t>Technology Stack</a:t>
            </a:r>
          </a:p>
        </p:txBody>
      </p:sp>
      <p:sp>
        <p:nvSpPr>
          <p:cNvPr id="3" name="Slide Number Placeholder 2">
            <a:extLst>
              <a:ext uri="{FF2B5EF4-FFF2-40B4-BE49-F238E27FC236}">
                <a16:creationId xmlns:a16="http://schemas.microsoft.com/office/drawing/2014/main" id="{65151F00-96C5-413D-85A2-DBEB93445AAE}"/>
              </a:ext>
            </a:extLst>
          </p:cNvPr>
          <p:cNvSpPr>
            <a:spLocks noGrp="1"/>
          </p:cNvSpPr>
          <p:nvPr>
            <p:ph type="sldNum" sz="quarter" idx="13"/>
          </p:nvPr>
        </p:nvSpPr>
        <p:spPr/>
        <p:txBody>
          <a:bodyPr/>
          <a:lstStyle/>
          <a:p>
            <a:fld id="{C9AD01CE-CB8F-7A49-8665-9EAB82922D6D}" type="slidenum">
              <a:rPr lang="en-US" smtClean="0"/>
              <a:pPr/>
              <a:t>8</a:t>
            </a:fld>
            <a:endParaRPr lang="en-US"/>
          </a:p>
        </p:txBody>
      </p:sp>
    </p:spTree>
    <p:extLst>
      <p:ext uri="{BB962C8B-B14F-4D97-AF65-F5344CB8AC3E}">
        <p14:creationId xmlns:p14="http://schemas.microsoft.com/office/powerpoint/2010/main" val="15000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4" name="Text Placeholder 3">
            <a:extLst>
              <a:ext uri="{FF2B5EF4-FFF2-40B4-BE49-F238E27FC236}">
                <a16:creationId xmlns:a16="http://schemas.microsoft.com/office/drawing/2014/main" id="{49EBF302-81AD-42B7-A6FF-322E76862FBB}"/>
              </a:ext>
            </a:extLst>
          </p:cNvPr>
          <p:cNvSpPr>
            <a:spLocks noGrp="1"/>
          </p:cNvSpPr>
          <p:nvPr>
            <p:ph type="body" sz="quarter" idx="15"/>
          </p:nvPr>
        </p:nvSpPr>
        <p:spPr/>
        <p:txBody>
          <a:bodyPr/>
          <a:lstStyle/>
          <a:p>
            <a:r>
              <a:rPr lang="en-US"/>
              <a:t>Architecture Overview</a:t>
            </a:r>
          </a:p>
        </p:txBody>
      </p:sp>
      <p:sp>
        <p:nvSpPr>
          <p:cNvPr id="332" name="Shape 332"/>
          <p:cNvSpPr txBox="1">
            <a:spLocks noGrp="1"/>
          </p:cNvSpPr>
          <p:nvPr>
            <p:ph type="sldNum" sz="quarter" idx="12"/>
          </p:nvPr>
        </p:nvSpPr>
        <p:spPr>
          <a:prstGeom prst="rect">
            <a:avLst/>
          </a:prstGeom>
        </p:spPr>
        <p:txBody>
          <a:bodyPr wrap="square" lIns="91425" tIns="45700" rIns="91425" bIns="45700" anchor="t" anchorCtr="0">
            <a:noAutofit/>
          </a:bodyPr>
          <a:lstStyle/>
          <a:p>
            <a:pPr>
              <a:buClr>
                <a:srgbClr val="000000"/>
              </a:buClr>
            </a:pPr>
            <a:fld id="{00000000-1234-1234-1234-123412341234}" type="slidenum">
              <a:rPr lang="en-US"/>
              <a:pPr>
                <a:buClr>
                  <a:srgbClr val="000000"/>
                </a:buClr>
              </a:pPr>
              <a:t>9</a:t>
            </a:fld>
            <a:endParaRPr lang="en-US"/>
          </a:p>
        </p:txBody>
      </p:sp>
      <p:sp>
        <p:nvSpPr>
          <p:cNvPr id="326" name="Shape 326"/>
          <p:cNvSpPr txBox="1">
            <a:spLocks noGrp="1"/>
          </p:cNvSpPr>
          <p:nvPr>
            <p:ph type="body" sz="quarter" idx="13"/>
          </p:nvPr>
        </p:nvSpPr>
        <p:spPr>
          <a:prstGeom prst="rect">
            <a:avLst/>
          </a:prstGeom>
          <a:noFill/>
          <a:ln>
            <a:noFill/>
          </a:ln>
        </p:spPr>
        <p:txBody>
          <a:bodyPr wrap="square" lIns="0" tIns="45700" rIns="91425" bIns="45700" anchor="ctr" anchorCtr="0">
            <a:noAutofit/>
          </a:bodyPr>
          <a:lstStyle/>
          <a:p>
            <a:pPr>
              <a:spcBef>
                <a:spcPts val="0"/>
              </a:spcBef>
            </a:pPr>
            <a:r>
              <a:rPr lang="en-US"/>
              <a:t>This semester your team will be using several technologies to build out the web app including Spring, REST, React, and MySQL</a:t>
            </a:r>
          </a:p>
        </p:txBody>
      </p:sp>
      <p:sp>
        <p:nvSpPr>
          <p:cNvPr id="3" name="Title 2">
            <a:extLst>
              <a:ext uri="{FF2B5EF4-FFF2-40B4-BE49-F238E27FC236}">
                <a16:creationId xmlns:a16="http://schemas.microsoft.com/office/drawing/2014/main" id="{254BB932-DD4B-4EA6-810A-7038F582DA54}"/>
              </a:ext>
            </a:extLst>
          </p:cNvPr>
          <p:cNvSpPr>
            <a:spLocks noGrp="1"/>
          </p:cNvSpPr>
          <p:nvPr>
            <p:ph type="title"/>
          </p:nvPr>
        </p:nvSpPr>
        <p:spPr/>
        <p:txBody>
          <a:bodyPr/>
          <a:lstStyle/>
          <a:p>
            <a:r>
              <a:rPr lang="en-US"/>
              <a:t>TECHNOLOGY STACK</a:t>
            </a:r>
          </a:p>
        </p:txBody>
      </p:sp>
      <p:sp>
        <p:nvSpPr>
          <p:cNvPr id="329" name="Shape 329"/>
          <p:cNvSpPr txBox="1"/>
          <p:nvPr/>
        </p:nvSpPr>
        <p:spPr>
          <a:xfrm>
            <a:off x="1979613" y="1118737"/>
            <a:ext cx="8231187" cy="432252"/>
          </a:xfrm>
          <a:prstGeom prst="rect">
            <a:avLst/>
          </a:prstGeom>
          <a:noFill/>
          <a:ln>
            <a:noFill/>
          </a:ln>
        </p:spPr>
        <p:txBody>
          <a:bodyPr wrap="square" lIns="91425" tIns="45700" rIns="91425" bIns="45700" anchor="t" anchorCtr="0">
            <a:noAutofit/>
          </a:bodyPr>
          <a:lstStyle/>
          <a:p>
            <a:pPr algn="ctr">
              <a:buClr>
                <a:schemeClr val="dk1"/>
              </a:buClr>
            </a:pPr>
            <a:endParaRPr lang="en-US" sz="1600" b="1">
              <a:solidFill>
                <a:schemeClr val="dk1"/>
              </a:solidFill>
              <a:latin typeface="Arial"/>
              <a:ea typeface="Arial"/>
              <a:cs typeface="Arial"/>
              <a:sym typeface="Arial"/>
            </a:endParaRPr>
          </a:p>
        </p:txBody>
      </p:sp>
      <p:pic>
        <p:nvPicPr>
          <p:cNvPr id="12" name="Shape 328" descr="https://encrypted-tbn3.gstatic.com/images?q=tbn:ANd9GcQwBl5sSiRaOFp41gIRlg4PnsExO9t8B2zhlS0pPCNQz_JFuxycTX4PbYU"/>
          <p:cNvPicPr preferRelativeResize="0"/>
          <p:nvPr/>
        </p:nvPicPr>
        <p:blipFill rotWithShape="1">
          <a:blip r:embed="rId3">
            <a:alphaModFix/>
          </a:blip>
          <a:srcRect/>
          <a:stretch/>
        </p:blipFill>
        <p:spPr>
          <a:xfrm>
            <a:off x="5091254" y="3442951"/>
            <a:ext cx="1648804" cy="974462"/>
          </a:xfrm>
          <a:prstGeom prst="rect">
            <a:avLst/>
          </a:prstGeom>
          <a:noFill/>
          <a:ln>
            <a:noFill/>
          </a:ln>
        </p:spPr>
      </p:pic>
      <p:pic>
        <p:nvPicPr>
          <p:cNvPr id="6" name="Picture 5"/>
          <p:cNvPicPr>
            <a:picLocks noChangeAspect="1"/>
          </p:cNvPicPr>
          <p:nvPr/>
        </p:nvPicPr>
        <p:blipFill>
          <a:blip r:embed="rId4"/>
          <a:stretch>
            <a:fillRect/>
          </a:stretch>
        </p:blipFill>
        <p:spPr>
          <a:xfrm>
            <a:off x="8650255" y="3024000"/>
            <a:ext cx="1291836" cy="1160585"/>
          </a:xfrm>
          <a:prstGeom prst="rect">
            <a:avLst/>
          </a:prstGeom>
        </p:spPr>
      </p:pic>
      <p:pic>
        <p:nvPicPr>
          <p:cNvPr id="8" name="Picture 7"/>
          <p:cNvPicPr>
            <a:picLocks noChangeAspect="1"/>
          </p:cNvPicPr>
          <p:nvPr/>
        </p:nvPicPr>
        <p:blipFill>
          <a:blip r:embed="rId5"/>
          <a:stretch>
            <a:fillRect/>
          </a:stretch>
        </p:blipFill>
        <p:spPr>
          <a:xfrm>
            <a:off x="5165379" y="2748149"/>
            <a:ext cx="1500554" cy="810299"/>
          </a:xfrm>
          <a:prstGeom prst="rect">
            <a:avLst/>
          </a:prstGeom>
        </p:spPr>
      </p:pic>
      <p:sp>
        <p:nvSpPr>
          <p:cNvPr id="10" name="Frame 9"/>
          <p:cNvSpPr/>
          <p:nvPr/>
        </p:nvSpPr>
        <p:spPr>
          <a:xfrm>
            <a:off x="4988068" y="2575161"/>
            <a:ext cx="1855177" cy="1842253"/>
          </a:xfrm>
          <a:prstGeom prst="frame">
            <a:avLst>
              <a:gd name="adj1" fmla="val 39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p:cNvCxnSpPr/>
          <p:nvPr/>
        </p:nvCxnSpPr>
        <p:spPr>
          <a:xfrm flipH="1">
            <a:off x="4012224" y="1617786"/>
            <a:ext cx="35169" cy="460716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7801256" y="1557477"/>
            <a:ext cx="35169" cy="4607169"/>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092991" y="5403903"/>
            <a:ext cx="1388635" cy="338554"/>
          </a:xfrm>
          <a:prstGeom prst="rect">
            <a:avLst/>
          </a:prstGeom>
          <a:noFill/>
        </p:spPr>
        <p:txBody>
          <a:bodyPr wrap="square" rtlCol="0">
            <a:spAutoFit/>
          </a:bodyPr>
          <a:lstStyle/>
          <a:p>
            <a:pPr algn="ctr"/>
            <a:r>
              <a:rPr lang="en-US" sz="1600" u="sng"/>
              <a:t>Data Storage</a:t>
            </a:r>
          </a:p>
        </p:txBody>
      </p:sp>
      <p:sp>
        <p:nvSpPr>
          <p:cNvPr id="25" name="TextBox 24"/>
          <p:cNvSpPr txBox="1"/>
          <p:nvPr/>
        </p:nvSpPr>
        <p:spPr>
          <a:xfrm>
            <a:off x="5292047" y="5403903"/>
            <a:ext cx="1247217" cy="338554"/>
          </a:xfrm>
          <a:prstGeom prst="rect">
            <a:avLst/>
          </a:prstGeom>
          <a:noFill/>
        </p:spPr>
        <p:txBody>
          <a:bodyPr wrap="square" rtlCol="0">
            <a:spAutoFit/>
          </a:bodyPr>
          <a:lstStyle/>
          <a:p>
            <a:pPr algn="ctr"/>
            <a:r>
              <a:rPr lang="en-US" sz="1600" u="sng"/>
              <a:t>Server Side</a:t>
            </a:r>
          </a:p>
        </p:txBody>
      </p:sp>
      <p:sp>
        <p:nvSpPr>
          <p:cNvPr id="26" name="TextBox 25"/>
          <p:cNvSpPr txBox="1"/>
          <p:nvPr/>
        </p:nvSpPr>
        <p:spPr>
          <a:xfrm>
            <a:off x="8609293" y="5403903"/>
            <a:ext cx="1247217" cy="338554"/>
          </a:xfrm>
          <a:prstGeom prst="rect">
            <a:avLst/>
          </a:prstGeom>
          <a:noFill/>
        </p:spPr>
        <p:txBody>
          <a:bodyPr wrap="square" rtlCol="0">
            <a:spAutoFit/>
          </a:bodyPr>
          <a:lstStyle/>
          <a:p>
            <a:pPr algn="ctr"/>
            <a:r>
              <a:rPr lang="en-US" sz="1600" u="sng"/>
              <a:t>Client Side</a:t>
            </a:r>
          </a:p>
        </p:txBody>
      </p:sp>
      <p:pic>
        <p:nvPicPr>
          <p:cNvPr id="31" name="Picture 30"/>
          <p:cNvPicPr>
            <a:picLocks noChangeAspect="1"/>
          </p:cNvPicPr>
          <p:nvPr/>
        </p:nvPicPr>
        <p:blipFill rotWithShape="1">
          <a:blip r:embed="rId6"/>
          <a:srcRect t="34953" b="36809"/>
          <a:stretch/>
        </p:blipFill>
        <p:spPr>
          <a:xfrm>
            <a:off x="3390582" y="3187995"/>
            <a:ext cx="1166929" cy="329509"/>
          </a:xfrm>
          <a:prstGeom prst="rect">
            <a:avLst/>
          </a:prstGeom>
        </p:spPr>
      </p:pic>
      <p:cxnSp>
        <p:nvCxnSpPr>
          <p:cNvPr id="17" name="Straight Arrow Connector 16"/>
          <p:cNvCxnSpPr/>
          <p:nvPr/>
        </p:nvCxnSpPr>
        <p:spPr>
          <a:xfrm flipH="1">
            <a:off x="3486953" y="362810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35" name="Picture 34"/>
          <p:cNvPicPr>
            <a:picLocks noChangeAspect="1"/>
          </p:cNvPicPr>
          <p:nvPr/>
        </p:nvPicPr>
        <p:blipFill rotWithShape="1">
          <a:blip r:embed="rId6"/>
          <a:srcRect t="34953" b="36809"/>
          <a:stretch/>
        </p:blipFill>
        <p:spPr>
          <a:xfrm>
            <a:off x="7183319" y="3170675"/>
            <a:ext cx="1166929" cy="329509"/>
          </a:xfrm>
          <a:prstGeom prst="rect">
            <a:avLst/>
          </a:prstGeom>
        </p:spPr>
      </p:pic>
      <p:cxnSp>
        <p:nvCxnSpPr>
          <p:cNvPr id="36" name="Straight Arrow Connector 35"/>
          <p:cNvCxnSpPr/>
          <p:nvPr/>
        </p:nvCxnSpPr>
        <p:spPr>
          <a:xfrm flipH="1">
            <a:off x="7279690" y="3610783"/>
            <a:ext cx="914400"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21" name="Picture 20" descr="Shape, circle&#10;&#10;Description automatically generated">
            <a:extLst>
              <a:ext uri="{FF2B5EF4-FFF2-40B4-BE49-F238E27FC236}">
                <a16:creationId xmlns:a16="http://schemas.microsoft.com/office/drawing/2014/main" id="{79329483-EC4B-42E0-A927-0CC343FABB78}"/>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202425" y="2958943"/>
            <a:ext cx="1061051" cy="1061051"/>
          </a:xfrm>
          <a:prstGeom prst="rect">
            <a:avLst/>
          </a:prstGeom>
        </p:spPr>
      </p:pic>
    </p:spTree>
    <p:extLst>
      <p:ext uri="{BB962C8B-B14F-4D97-AF65-F5344CB8AC3E}">
        <p14:creationId xmlns:p14="http://schemas.microsoft.com/office/powerpoint/2010/main" val="287704886"/>
      </p:ext>
    </p:extLst>
  </p:cSld>
  <p:clrMapOvr>
    <a:masterClrMapping/>
  </p:clrMapOvr>
</p:sld>
</file>

<file path=ppt/theme/theme1.xml><?xml version="1.0" encoding="utf-8"?>
<a:theme xmlns:a="http://schemas.openxmlformats.org/drawingml/2006/main" name="Title">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ase Study">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Quote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Agenda and Table of Content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Section Break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Break The Mold">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Bios">
  <a:themeElements>
    <a:clrScheme name="Credera Style Guide 2020">
      <a:dk1>
        <a:srgbClr val="3A3A3A"/>
      </a:dk1>
      <a:lt1>
        <a:srgbClr val="FFFFFF"/>
      </a:lt1>
      <a:dk2>
        <a:srgbClr val="9B9B9B"/>
      </a:dk2>
      <a:lt2>
        <a:srgbClr val="F8F5F2"/>
      </a:lt2>
      <a:accent1>
        <a:srgbClr val="E55F4C"/>
      </a:accent1>
      <a:accent2>
        <a:srgbClr val="496A86"/>
      </a:accent2>
      <a:accent3>
        <a:srgbClr val="D7ECF3"/>
      </a:accent3>
      <a:accent4>
        <a:srgbClr val="5CA2D1"/>
      </a:accent4>
      <a:accent5>
        <a:srgbClr val="E9A867"/>
      </a:accent5>
      <a:accent6>
        <a:srgbClr val="6A9E98"/>
      </a:accent6>
      <a:hlink>
        <a:srgbClr val="5CA2D1"/>
      </a:hlink>
      <a:folHlink>
        <a:srgbClr val="496A86"/>
      </a:folHlink>
    </a:clrScheme>
    <a:fontScheme name="Lato">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CA50042C73074EB940F6EB0BE98E98" ma:contentTypeVersion="16" ma:contentTypeDescription="Create a new document." ma:contentTypeScope="" ma:versionID="137ea40a5ac448caffe02398d7c64b65">
  <xsd:schema xmlns:xsd="http://www.w3.org/2001/XMLSchema" xmlns:xs="http://www.w3.org/2001/XMLSchema" xmlns:p="http://schemas.microsoft.com/office/2006/metadata/properties" xmlns:ns2="f5ddd0d5-9b79-4b0d-b88b-7e5de9b48fed" xmlns:ns3="16b55599-95e6-4b46-89b3-480569b6ca5e" xmlns:ns4="02d12187-754c-41a9-9e93-c3e1cfacc155" targetNamespace="http://schemas.microsoft.com/office/2006/metadata/properties" ma:root="true" ma:fieldsID="327cd71a7c1870cae15f7a8cd6d0b147" ns2:_="" ns3:_="" ns4:_="">
    <xsd:import namespace="f5ddd0d5-9b79-4b0d-b88b-7e5de9b48fed"/>
    <xsd:import namespace="16b55599-95e6-4b46-89b3-480569b6ca5e"/>
    <xsd:import namespace="02d12187-754c-41a9-9e93-c3e1cfacc15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ServiceLocation" minOccurs="0"/>
                <xsd:element ref="ns3:SharedWithUsers" minOccurs="0"/>
                <xsd:element ref="ns3:SharedWithDetails"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ddd0d5-9b79-4b0d-b88b-7e5de9b48fe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36a257fb-28f5-49c4-92c3-d49665e8e1d3"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b55599-95e6-4b46-89b3-480569b6ca5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2d12187-754c-41a9-9e93-c3e1cfacc155"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73b399cc-6302-4ff5-9228-594b77b977c1}" ma:internalName="TaxCatchAll" ma:showField="CatchAllData" ma:web="16b55599-95e6-4b46-89b3-480569b6ca5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5ddd0d5-9b79-4b0d-b88b-7e5de9b48fed">
      <Terms xmlns="http://schemas.microsoft.com/office/infopath/2007/PartnerControls"/>
    </lcf76f155ced4ddcb4097134ff3c332f>
    <TaxCatchAll xmlns="02d12187-754c-41a9-9e93-c3e1cfacc155" xsi:nil="true"/>
  </documentManagement>
</p:properties>
</file>

<file path=customXml/itemProps1.xml><?xml version="1.0" encoding="utf-8"?>
<ds:datastoreItem xmlns:ds="http://schemas.openxmlformats.org/officeDocument/2006/customXml" ds:itemID="{5EE7F8A1-8939-4C1B-9D18-506991AE8DF9}">
  <ds:schemaRefs>
    <ds:schemaRef ds:uri="02d12187-754c-41a9-9e93-c3e1cfacc155"/>
    <ds:schemaRef ds:uri="16b55599-95e6-4b46-89b3-480569b6ca5e"/>
    <ds:schemaRef ds:uri="f5ddd0d5-9b79-4b0d-b88b-7e5de9b48f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5974FCE-17FF-4CAE-9157-B646DEF7F6AA}">
  <ds:schemaRefs>
    <ds:schemaRef ds:uri="http://schemas.microsoft.com/sharepoint/v3/contenttype/forms"/>
  </ds:schemaRefs>
</ds:datastoreItem>
</file>

<file path=customXml/itemProps3.xml><?xml version="1.0" encoding="utf-8"?>
<ds:datastoreItem xmlns:ds="http://schemas.openxmlformats.org/officeDocument/2006/customXml" ds:itemID="{44CD5786-8D1E-417E-86F8-00E5D8447E48}">
  <ds:schemaRefs>
    <ds:schemaRef ds:uri="02d12187-754c-41a9-9e93-c3e1cfacc155"/>
    <ds:schemaRef ds:uri="16b55599-95e6-4b46-89b3-480569b6ca5e"/>
    <ds:schemaRef ds:uri="f5ddd0d5-9b79-4b0d-b88b-7e5de9b48f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16</Slides>
  <Notes>12</Notes>
  <HiddenSlides>0</HiddenSlides>
  <ScaleCrop>false</ScaleCrop>
  <HeadingPairs>
    <vt:vector size="4" baseType="variant">
      <vt:variant>
        <vt:lpstr>Theme</vt:lpstr>
      </vt:variant>
      <vt:variant>
        <vt:i4>8</vt:i4>
      </vt:variant>
      <vt:variant>
        <vt:lpstr>Slide Titles</vt:lpstr>
      </vt:variant>
      <vt:variant>
        <vt:i4>16</vt:i4>
      </vt:variant>
    </vt:vector>
  </HeadingPairs>
  <TitlesOfParts>
    <vt:vector size="24" baseType="lpstr">
      <vt:lpstr>Title</vt:lpstr>
      <vt:lpstr>Content</vt:lpstr>
      <vt:lpstr>Case Study</vt:lpstr>
      <vt:lpstr>Quotes</vt:lpstr>
      <vt:lpstr>Agenda and Table of Contents</vt:lpstr>
      <vt:lpstr>Section Breaks</vt:lpstr>
      <vt:lpstr>Break The Mold</vt:lpstr>
      <vt:lpstr>Bios</vt:lpstr>
      <vt:lpstr>PowerPoint Presentation</vt:lpstr>
      <vt:lpstr>PowerPoint Presentation</vt:lpstr>
      <vt:lpstr>OUR TEAM</vt:lpstr>
      <vt:lpstr>OUR TEAM</vt:lpstr>
      <vt:lpstr>EXPECTATIONS</vt:lpstr>
      <vt:lpstr>PROJECT OVERVIEW</vt:lpstr>
      <vt:lpstr>MENTOR/TEAM COLLABORATION</vt:lpstr>
      <vt:lpstr>PowerPoint Presentation</vt:lpstr>
      <vt:lpstr>TECHNOLOGY STACK</vt:lpstr>
      <vt:lpstr>TECHNOLOGY STACK</vt:lpstr>
      <vt:lpstr>TECHNOLOGY STACK</vt:lpstr>
      <vt:lpstr>TECHNOLOGY STACK</vt:lpstr>
      <vt:lpstr>TECHNOLOGY STACK</vt:lpstr>
      <vt:lpstr>TECHNOLOGY STACK</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Johnson</dc:creator>
  <cp:revision>1</cp:revision>
  <dcterms:created xsi:type="dcterms:W3CDTF">2019-12-04T13:36:39Z</dcterms:created>
  <dcterms:modified xsi:type="dcterms:W3CDTF">2022-08-30T16:59:10Z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actice">
    <vt:lpwstr/>
  </property>
  <property fmtid="{D5CDD505-2E9C-101B-9397-08002B2CF9AE}" pid="3" name="xd_ProgID">
    <vt:lpwstr/>
  </property>
  <property fmtid="{D5CDD505-2E9C-101B-9397-08002B2CF9AE}" pid="4" name="TemplateUrl">
    <vt:lpwstr/>
  </property>
  <property fmtid="{D5CDD505-2E9C-101B-9397-08002B2CF9AE}" pid="5" name="ComplianceAssetId">
    <vt:lpwstr/>
  </property>
  <property fmtid="{D5CDD505-2E9C-101B-9397-08002B2CF9AE}" pid="6" name="xd_Signature">
    <vt:bool>false</vt:bool>
  </property>
  <property fmtid="{D5CDD505-2E9C-101B-9397-08002B2CF9AE}" pid="7" name="ContentTypeId">
    <vt:lpwstr>0x010100F6CA50042C73074EB940F6EB0BE98E98</vt:lpwstr>
  </property>
  <property fmtid="{D5CDD505-2E9C-101B-9397-08002B2CF9AE}" pid="8" name="MediaServiceImageTags">
    <vt:lpwstr/>
  </property>
</Properties>
</file>